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80" r:id="rId2"/>
    <p:sldMasterId id="2147483693" r:id="rId3"/>
  </p:sldMasterIdLst>
  <p:notesMasterIdLst>
    <p:notesMasterId r:id="rId59"/>
  </p:notesMasterIdLst>
  <p:handoutMasterIdLst>
    <p:handoutMasterId r:id="rId60"/>
  </p:handoutMasterIdLst>
  <p:sldIdLst>
    <p:sldId id="394" r:id="rId4"/>
    <p:sldId id="358" r:id="rId5"/>
    <p:sldId id="324" r:id="rId6"/>
    <p:sldId id="362" r:id="rId7"/>
    <p:sldId id="380" r:id="rId8"/>
    <p:sldId id="327" r:id="rId9"/>
    <p:sldId id="367" r:id="rId10"/>
    <p:sldId id="333" r:id="rId11"/>
    <p:sldId id="332" r:id="rId12"/>
    <p:sldId id="337" r:id="rId13"/>
    <p:sldId id="395" r:id="rId14"/>
    <p:sldId id="338" r:id="rId15"/>
    <p:sldId id="393" r:id="rId16"/>
    <p:sldId id="340" r:id="rId17"/>
    <p:sldId id="342" r:id="rId18"/>
    <p:sldId id="399" r:id="rId19"/>
    <p:sldId id="341" r:id="rId20"/>
    <p:sldId id="343" r:id="rId21"/>
    <p:sldId id="397" r:id="rId22"/>
    <p:sldId id="421" r:id="rId23"/>
    <p:sldId id="398" r:id="rId24"/>
    <p:sldId id="420" r:id="rId25"/>
    <p:sldId id="344" r:id="rId26"/>
    <p:sldId id="345" r:id="rId27"/>
    <p:sldId id="400" r:id="rId28"/>
    <p:sldId id="401" r:id="rId29"/>
    <p:sldId id="368" r:id="rId30"/>
    <p:sldId id="422" r:id="rId31"/>
    <p:sldId id="424" r:id="rId32"/>
    <p:sldId id="348" r:id="rId33"/>
    <p:sldId id="405" r:id="rId34"/>
    <p:sldId id="411" r:id="rId35"/>
    <p:sldId id="407" r:id="rId36"/>
    <p:sldId id="409" r:id="rId37"/>
    <p:sldId id="406" r:id="rId38"/>
    <p:sldId id="423" r:id="rId39"/>
    <p:sldId id="402" r:id="rId40"/>
    <p:sldId id="404" r:id="rId41"/>
    <p:sldId id="403" r:id="rId42"/>
    <p:sldId id="351" r:id="rId43"/>
    <p:sldId id="412" r:id="rId44"/>
    <p:sldId id="352" r:id="rId45"/>
    <p:sldId id="414" r:id="rId46"/>
    <p:sldId id="415" r:id="rId47"/>
    <p:sldId id="416" r:id="rId48"/>
    <p:sldId id="417" r:id="rId49"/>
    <p:sldId id="418" r:id="rId50"/>
    <p:sldId id="419" r:id="rId51"/>
    <p:sldId id="376" r:id="rId52"/>
    <p:sldId id="377" r:id="rId53"/>
    <p:sldId id="378" r:id="rId54"/>
    <p:sldId id="425" r:id="rId55"/>
    <p:sldId id="426" r:id="rId56"/>
    <p:sldId id="427" r:id="rId57"/>
    <p:sldId id="357" r:id="rId58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CAE"/>
    <a:srgbClr val="E7F9FF"/>
    <a:srgbClr val="BAE383"/>
    <a:srgbClr val="3FCDFF"/>
    <a:srgbClr val="FF9999"/>
    <a:srgbClr val="D8BFEB"/>
    <a:srgbClr val="7DDDFF"/>
    <a:srgbClr val="C9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2143B-E000-434F-9C95-E914F771580B}" v="92" dt="2020-04-07T22:31:0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sung" userId="676ca21df71fd503" providerId="LiveId" clId="{39C2143B-E000-434F-9C95-E914F771580B}"/>
    <pc:docChg chg="undo custSel addSld delSld modSld sldOrd">
      <pc:chgData name="kim daesung" userId="676ca21df71fd503" providerId="LiveId" clId="{39C2143B-E000-434F-9C95-E914F771580B}" dt="2020-04-07T22:31:26.368" v="1168" actId="1076"/>
      <pc:docMkLst>
        <pc:docMk/>
      </pc:docMkLst>
      <pc:sldChg chg="addSp modSp modAnim">
        <pc:chgData name="kim daesung" userId="676ca21df71fd503" providerId="LiveId" clId="{39C2143B-E000-434F-9C95-E914F771580B}" dt="2020-03-30T13:12:28.170" v="11"/>
        <pc:sldMkLst>
          <pc:docMk/>
          <pc:sldMk cId="0" sldId="327"/>
        </pc:sldMkLst>
        <pc:spChg chg="mod">
          <ac:chgData name="kim daesung" userId="676ca21df71fd503" providerId="LiveId" clId="{39C2143B-E000-434F-9C95-E914F771580B}" dt="2020-03-30T13:12:03.342" v="5" actId="1076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kim daesung" userId="676ca21df71fd503" providerId="LiveId" clId="{39C2143B-E000-434F-9C95-E914F771580B}" dt="2020-03-30T13:12:19.279" v="10" actId="1076"/>
          <ac:spMkLst>
            <pc:docMk/>
            <pc:sldMk cId="0" sldId="327"/>
            <ac:spMk id="5" creationId="{1218F362-DD79-443F-A8E2-139E8D5988F2}"/>
          </ac:spMkLst>
        </pc:spChg>
        <pc:picChg chg="mod">
          <ac:chgData name="kim daesung" userId="676ca21df71fd503" providerId="LiveId" clId="{39C2143B-E000-434F-9C95-E914F771580B}" dt="2020-03-30T13:12:00.146" v="3" actId="1076"/>
          <ac:picMkLst>
            <pc:docMk/>
            <pc:sldMk cId="0" sldId="327"/>
            <ac:picMk id="2" creationId="{00000000-0000-0000-0000-000000000000}"/>
          </ac:picMkLst>
        </pc:picChg>
      </pc:sldChg>
      <pc:sldChg chg="del">
        <pc:chgData name="kim daesung" userId="676ca21df71fd503" providerId="LiveId" clId="{39C2143B-E000-434F-9C95-E914F771580B}" dt="2020-03-30T13:12:32.565" v="12" actId="47"/>
        <pc:sldMkLst>
          <pc:docMk/>
          <pc:sldMk cId="0" sldId="328"/>
        </pc:sldMkLst>
      </pc:sldChg>
      <pc:sldChg chg="del">
        <pc:chgData name="kim daesung" userId="676ca21df71fd503" providerId="LiveId" clId="{39C2143B-E000-434F-9C95-E914F771580B}" dt="2020-03-30T13:12:55.189" v="18" actId="47"/>
        <pc:sldMkLst>
          <pc:docMk/>
          <pc:sldMk cId="0" sldId="329"/>
        </pc:sldMkLst>
      </pc:sldChg>
      <pc:sldChg chg="del">
        <pc:chgData name="kim daesung" userId="676ca21df71fd503" providerId="LiveId" clId="{39C2143B-E000-434F-9C95-E914F771580B}" dt="2020-03-30T13:12:56.834" v="19" actId="47"/>
        <pc:sldMkLst>
          <pc:docMk/>
          <pc:sldMk cId="0" sldId="330"/>
        </pc:sldMkLst>
      </pc:sldChg>
      <pc:sldChg chg="del">
        <pc:chgData name="kim daesung" userId="676ca21df71fd503" providerId="LiveId" clId="{39C2143B-E000-434F-9C95-E914F771580B}" dt="2020-03-30T13:13:04.385" v="20" actId="47"/>
        <pc:sldMkLst>
          <pc:docMk/>
          <pc:sldMk cId="0" sldId="331"/>
        </pc:sldMkLst>
      </pc:sldChg>
      <pc:sldChg chg="modSp">
        <pc:chgData name="kim daesung" userId="676ca21df71fd503" providerId="LiveId" clId="{39C2143B-E000-434F-9C95-E914F771580B}" dt="2020-03-30T13:14:17.383" v="23" actId="1076"/>
        <pc:sldMkLst>
          <pc:docMk/>
          <pc:sldMk cId="0" sldId="332"/>
        </pc:sldMkLst>
        <pc:spChg chg="mod">
          <ac:chgData name="kim daesung" userId="676ca21df71fd503" providerId="LiveId" clId="{39C2143B-E000-434F-9C95-E914F771580B}" dt="2020-03-30T13:14:17.383" v="23" actId="1076"/>
          <ac:spMkLst>
            <pc:docMk/>
            <pc:sldMk cId="0" sldId="332"/>
            <ac:spMk id="14339" creationId="{00000000-0000-0000-0000-000000000000}"/>
          </ac:spMkLst>
        </pc:spChg>
        <pc:spChg chg="mod">
          <ac:chgData name="kim daesung" userId="676ca21df71fd503" providerId="LiveId" clId="{39C2143B-E000-434F-9C95-E914F771580B}" dt="2020-03-30T13:14:17.383" v="23" actId="1076"/>
          <ac:spMkLst>
            <pc:docMk/>
            <pc:sldMk cId="0" sldId="332"/>
            <ac:spMk id="445446" creationId="{00000000-0000-0000-0000-000000000000}"/>
          </ac:spMkLst>
        </pc:spChg>
      </pc:sldChg>
      <pc:sldChg chg="modSp">
        <pc:chgData name="kim daesung" userId="676ca21df71fd503" providerId="LiveId" clId="{39C2143B-E000-434F-9C95-E914F771580B}" dt="2020-03-30T13:14:03.652" v="22" actId="1076"/>
        <pc:sldMkLst>
          <pc:docMk/>
          <pc:sldMk cId="0" sldId="333"/>
        </pc:sldMkLst>
        <pc:spChg chg="mod">
          <ac:chgData name="kim daesung" userId="676ca21df71fd503" providerId="LiveId" clId="{39C2143B-E000-434F-9C95-E914F771580B}" dt="2020-03-30T13:14:03.652" v="22" actId="1076"/>
          <ac:spMkLst>
            <pc:docMk/>
            <pc:sldMk cId="0" sldId="333"/>
            <ac:spMk id="13315" creationId="{00000000-0000-0000-0000-000000000000}"/>
          </ac:spMkLst>
        </pc:spChg>
        <pc:spChg chg="mod">
          <ac:chgData name="kim daesung" userId="676ca21df71fd503" providerId="LiveId" clId="{39C2143B-E000-434F-9C95-E914F771580B}" dt="2020-03-30T13:14:03.652" v="22" actId="1076"/>
          <ac:spMkLst>
            <pc:docMk/>
            <pc:sldMk cId="0" sldId="333"/>
            <ac:spMk id="13317" creationId="{00000000-0000-0000-0000-000000000000}"/>
          </ac:spMkLst>
        </pc:spChg>
        <pc:spChg chg="mod">
          <ac:chgData name="kim daesung" userId="676ca21df71fd503" providerId="LiveId" clId="{39C2143B-E000-434F-9C95-E914F771580B}" dt="2020-03-30T13:14:03.652" v="22" actId="1076"/>
          <ac:spMkLst>
            <pc:docMk/>
            <pc:sldMk cId="0" sldId="333"/>
            <ac:spMk id="13323" creationId="{00000000-0000-0000-0000-000000000000}"/>
          </ac:spMkLst>
        </pc:spChg>
        <pc:spChg chg="mod">
          <ac:chgData name="kim daesung" userId="676ca21df71fd503" providerId="LiveId" clId="{39C2143B-E000-434F-9C95-E914F771580B}" dt="2020-03-30T13:14:03.652" v="22" actId="1076"/>
          <ac:spMkLst>
            <pc:docMk/>
            <pc:sldMk cId="0" sldId="333"/>
            <ac:spMk id="447493" creationId="{00000000-0000-0000-0000-000000000000}"/>
          </ac:spMkLst>
        </pc:spChg>
        <pc:spChg chg="mod">
          <ac:chgData name="kim daesung" userId="676ca21df71fd503" providerId="LiveId" clId="{39C2143B-E000-434F-9C95-E914F771580B}" dt="2020-03-30T13:14:03.652" v="22" actId="1076"/>
          <ac:spMkLst>
            <pc:docMk/>
            <pc:sldMk cId="0" sldId="333"/>
            <ac:spMk id="447495" creationId="{00000000-0000-0000-0000-000000000000}"/>
          </ac:spMkLst>
        </pc:spChg>
      </pc:sldChg>
      <pc:sldChg chg="ord">
        <pc:chgData name="kim daesung" userId="676ca21df71fd503" providerId="LiveId" clId="{39C2143B-E000-434F-9C95-E914F771580B}" dt="2020-03-30T13:15:12.349" v="29"/>
        <pc:sldMkLst>
          <pc:docMk/>
          <pc:sldMk cId="0" sldId="342"/>
        </pc:sldMkLst>
      </pc:sldChg>
      <pc:sldChg chg="del">
        <pc:chgData name="kim daesung" userId="676ca21df71fd503" providerId="LiveId" clId="{39C2143B-E000-434F-9C95-E914F771580B}" dt="2020-04-01T02:27:25.188" v="41" actId="47"/>
        <pc:sldMkLst>
          <pc:docMk/>
          <pc:sldMk cId="0" sldId="349"/>
        </pc:sldMkLst>
      </pc:sldChg>
      <pc:sldChg chg="del">
        <pc:chgData name="kim daesung" userId="676ca21df71fd503" providerId="LiveId" clId="{39C2143B-E000-434F-9C95-E914F771580B}" dt="2020-04-01T02:27:18.858" v="40" actId="47"/>
        <pc:sldMkLst>
          <pc:docMk/>
          <pc:sldMk cId="0" sldId="350"/>
        </pc:sldMkLst>
      </pc:sldChg>
      <pc:sldChg chg="del">
        <pc:chgData name="kim daesung" userId="676ca21df71fd503" providerId="LiveId" clId="{39C2143B-E000-434F-9C95-E914F771580B}" dt="2020-03-30T13:10:29.447" v="0" actId="47"/>
        <pc:sldMkLst>
          <pc:docMk/>
          <pc:sldMk cId="0" sldId="359"/>
        </pc:sldMkLst>
      </pc:sldChg>
      <pc:sldChg chg="del">
        <pc:chgData name="kim daesung" userId="676ca21df71fd503" providerId="LiveId" clId="{39C2143B-E000-434F-9C95-E914F771580B}" dt="2020-03-30T13:11:22.572" v="1" actId="47"/>
        <pc:sldMkLst>
          <pc:docMk/>
          <pc:sldMk cId="315083705" sldId="361"/>
        </pc:sldMkLst>
      </pc:sldChg>
      <pc:sldChg chg="del">
        <pc:chgData name="kim daesung" userId="676ca21df71fd503" providerId="LiveId" clId="{39C2143B-E000-434F-9C95-E914F771580B}" dt="2020-03-30T13:12:54.138" v="17" actId="47"/>
        <pc:sldMkLst>
          <pc:docMk/>
          <pc:sldMk cId="3934560824" sldId="364"/>
        </pc:sldMkLst>
      </pc:sldChg>
      <pc:sldChg chg="del">
        <pc:chgData name="kim daesung" userId="676ca21df71fd503" providerId="LiveId" clId="{39C2143B-E000-434F-9C95-E914F771580B}" dt="2020-03-30T13:14:28.409" v="26" actId="47"/>
        <pc:sldMkLst>
          <pc:docMk/>
          <pc:sldMk cId="3401176152" sldId="365"/>
        </pc:sldMkLst>
      </pc:sldChg>
      <pc:sldChg chg="del">
        <pc:chgData name="kim daesung" userId="676ca21df71fd503" providerId="LiveId" clId="{39C2143B-E000-434F-9C95-E914F771580B}" dt="2020-03-30T13:14:26.725" v="25" actId="47"/>
        <pc:sldMkLst>
          <pc:docMk/>
          <pc:sldMk cId="3806266096" sldId="366"/>
        </pc:sldMkLst>
      </pc:sldChg>
      <pc:sldChg chg="del">
        <pc:chgData name="kim daesung" userId="676ca21df71fd503" providerId="LiveId" clId="{39C2143B-E000-434F-9C95-E914F771580B}" dt="2020-04-01T02:27:18.858" v="40" actId="47"/>
        <pc:sldMkLst>
          <pc:docMk/>
          <pc:sldMk cId="684147371" sldId="369"/>
        </pc:sldMkLst>
      </pc:sldChg>
      <pc:sldChg chg="del">
        <pc:chgData name="kim daesung" userId="676ca21df71fd503" providerId="LiveId" clId="{39C2143B-E000-434F-9C95-E914F771580B}" dt="2020-04-01T02:27:18.858" v="40" actId="47"/>
        <pc:sldMkLst>
          <pc:docMk/>
          <pc:sldMk cId="2338682858" sldId="370"/>
        </pc:sldMkLst>
      </pc:sldChg>
      <pc:sldChg chg="del">
        <pc:chgData name="kim daesung" userId="676ca21df71fd503" providerId="LiveId" clId="{39C2143B-E000-434F-9C95-E914F771580B}" dt="2020-04-01T02:27:18.858" v="40" actId="47"/>
        <pc:sldMkLst>
          <pc:docMk/>
          <pc:sldMk cId="1380582874" sldId="372"/>
        </pc:sldMkLst>
      </pc:sldChg>
      <pc:sldChg chg="modSp">
        <pc:chgData name="kim daesung" userId="676ca21df71fd503" providerId="LiveId" clId="{39C2143B-E000-434F-9C95-E914F771580B}" dt="2020-04-07T04:51:10.628" v="223" actId="20577"/>
        <pc:sldMkLst>
          <pc:docMk/>
          <pc:sldMk cId="589826575" sldId="376"/>
        </pc:sldMkLst>
        <pc:spChg chg="mod">
          <ac:chgData name="kim daesung" userId="676ca21df71fd503" providerId="LiveId" clId="{39C2143B-E000-434F-9C95-E914F771580B}" dt="2020-04-07T04:51:10.628" v="223" actId="20577"/>
          <ac:spMkLst>
            <pc:docMk/>
            <pc:sldMk cId="589826575" sldId="376"/>
            <ac:spMk id="3" creationId="{00000000-0000-0000-0000-000000000000}"/>
          </ac:spMkLst>
        </pc:spChg>
      </pc:sldChg>
      <pc:sldChg chg="modSp">
        <pc:chgData name="kim daesung" userId="676ca21df71fd503" providerId="LiveId" clId="{39C2143B-E000-434F-9C95-E914F771580B}" dt="2020-04-07T04:53:36.723" v="269" actId="20577"/>
        <pc:sldMkLst>
          <pc:docMk/>
          <pc:sldMk cId="393941354" sldId="378"/>
        </pc:sldMkLst>
        <pc:spChg chg="mod">
          <ac:chgData name="kim daesung" userId="676ca21df71fd503" providerId="LiveId" clId="{39C2143B-E000-434F-9C95-E914F771580B}" dt="2020-04-07T04:53:36.723" v="269" actId="20577"/>
          <ac:spMkLst>
            <pc:docMk/>
            <pc:sldMk cId="393941354" sldId="378"/>
            <ac:spMk id="3" creationId="{00000000-0000-0000-0000-000000000000}"/>
          </ac:spMkLst>
        </pc:spChg>
      </pc:sldChg>
      <pc:sldChg chg="del">
        <pc:chgData name="kim daesung" userId="676ca21df71fd503" providerId="LiveId" clId="{39C2143B-E000-434F-9C95-E914F771580B}" dt="2020-03-30T13:21:47.983" v="39" actId="47"/>
        <pc:sldMkLst>
          <pc:docMk/>
          <pc:sldMk cId="4099615289" sldId="379"/>
        </pc:sldMkLst>
      </pc:sldChg>
      <pc:sldChg chg="del">
        <pc:chgData name="kim daesung" userId="676ca21df71fd503" providerId="LiveId" clId="{39C2143B-E000-434F-9C95-E914F771580B}" dt="2020-03-30T13:13:09.627" v="21" actId="47"/>
        <pc:sldMkLst>
          <pc:docMk/>
          <pc:sldMk cId="1461066522" sldId="381"/>
        </pc:sldMkLst>
      </pc:sldChg>
      <pc:sldChg chg="del">
        <pc:chgData name="kim daesung" userId="676ca21df71fd503" providerId="LiveId" clId="{39C2143B-E000-434F-9C95-E914F771580B}" dt="2020-03-30T13:14:24.017" v="24" actId="47"/>
        <pc:sldMkLst>
          <pc:docMk/>
          <pc:sldMk cId="64408285" sldId="382"/>
        </pc:sldMkLst>
      </pc:sldChg>
      <pc:sldChg chg="add del">
        <pc:chgData name="kim daesung" userId="676ca21df71fd503" providerId="LiveId" clId="{39C2143B-E000-434F-9C95-E914F771580B}" dt="2020-03-30T13:12:45.184" v="15" actId="47"/>
        <pc:sldMkLst>
          <pc:docMk/>
          <pc:sldMk cId="395639942" sldId="385"/>
        </pc:sldMkLst>
      </pc:sldChg>
      <pc:sldChg chg="del">
        <pc:chgData name="kim daesung" userId="676ca21df71fd503" providerId="LiveId" clId="{39C2143B-E000-434F-9C95-E914F771580B}" dt="2020-03-30T13:12:51.539" v="16" actId="47"/>
        <pc:sldMkLst>
          <pc:docMk/>
          <pc:sldMk cId="619264477" sldId="386"/>
        </pc:sldMkLst>
      </pc:sldChg>
      <pc:sldChg chg="del">
        <pc:chgData name="kim daesung" userId="676ca21df71fd503" providerId="LiveId" clId="{39C2143B-E000-434F-9C95-E914F771580B}" dt="2020-03-30T13:14:29.786" v="27" actId="47"/>
        <pc:sldMkLst>
          <pc:docMk/>
          <pc:sldMk cId="2121299633" sldId="387"/>
        </pc:sldMkLst>
      </pc:sldChg>
      <pc:sldChg chg="del">
        <pc:chgData name="kim daesung" userId="676ca21df71fd503" providerId="LiveId" clId="{39C2143B-E000-434F-9C95-E914F771580B}" dt="2020-03-30T13:17:04.592" v="31" actId="47"/>
        <pc:sldMkLst>
          <pc:docMk/>
          <pc:sldMk cId="3084673726" sldId="388"/>
        </pc:sldMkLst>
      </pc:sldChg>
      <pc:sldChg chg="del">
        <pc:chgData name="kim daesung" userId="676ca21df71fd503" providerId="LiveId" clId="{39C2143B-E000-434F-9C95-E914F771580B}" dt="2020-03-30T13:17:57.961" v="37" actId="47"/>
        <pc:sldMkLst>
          <pc:docMk/>
          <pc:sldMk cId="3125967923" sldId="389"/>
        </pc:sldMkLst>
      </pc:sldChg>
      <pc:sldChg chg="del">
        <pc:chgData name="kim daesung" userId="676ca21df71fd503" providerId="LiveId" clId="{39C2143B-E000-434F-9C95-E914F771580B}" dt="2020-03-30T13:19:30.537" v="38" actId="47"/>
        <pc:sldMkLst>
          <pc:docMk/>
          <pc:sldMk cId="108424507" sldId="390"/>
        </pc:sldMkLst>
      </pc:sldChg>
      <pc:sldChg chg="del">
        <pc:chgData name="kim daesung" userId="676ca21df71fd503" providerId="LiveId" clId="{39C2143B-E000-434F-9C95-E914F771580B}" dt="2020-03-30T13:11:36.524" v="2" actId="47"/>
        <pc:sldMkLst>
          <pc:docMk/>
          <pc:sldMk cId="3405827972" sldId="392"/>
        </pc:sldMkLst>
      </pc:sldChg>
      <pc:sldChg chg="del">
        <pc:chgData name="kim daesung" userId="676ca21df71fd503" providerId="LiveId" clId="{39C2143B-E000-434F-9C95-E914F771580B}" dt="2020-03-30T13:16:51.464" v="30" actId="47"/>
        <pc:sldMkLst>
          <pc:docMk/>
          <pc:sldMk cId="1649730005" sldId="396"/>
        </pc:sldMkLst>
      </pc:sldChg>
      <pc:sldChg chg="add">
        <pc:chgData name="kim daesung" userId="676ca21df71fd503" providerId="LiveId" clId="{39C2143B-E000-434F-9C95-E914F771580B}" dt="2020-03-30T13:17:31.757" v="36"/>
        <pc:sldMkLst>
          <pc:docMk/>
          <pc:sldMk cId="3091880336" sldId="399"/>
        </pc:sldMkLst>
      </pc:sldChg>
      <pc:sldChg chg="del ord">
        <pc:chgData name="kim daesung" userId="676ca21df71fd503" providerId="LiveId" clId="{39C2143B-E000-434F-9C95-E914F771580B}" dt="2020-03-30T13:17:20.944" v="35" actId="2696"/>
        <pc:sldMkLst>
          <pc:docMk/>
          <pc:sldMk cId="3269069815" sldId="399"/>
        </pc:sldMkLst>
      </pc:sldChg>
      <pc:sldChg chg="add">
        <pc:chgData name="kim daesung" userId="676ca21df71fd503" providerId="LiveId" clId="{39C2143B-E000-434F-9C95-E914F771580B}" dt="2020-04-07T04:42:11.779" v="184"/>
        <pc:sldMkLst>
          <pc:docMk/>
          <pc:sldMk cId="1538432912" sldId="405"/>
        </pc:sldMkLst>
      </pc:sldChg>
      <pc:sldChg chg="del">
        <pc:chgData name="kim daesung" userId="676ca21df71fd503" providerId="LiveId" clId="{39C2143B-E000-434F-9C95-E914F771580B}" dt="2020-04-07T04:42:08.264" v="183" actId="2696"/>
        <pc:sldMkLst>
          <pc:docMk/>
          <pc:sldMk cId="4065532339" sldId="405"/>
        </pc:sldMkLst>
      </pc:sldChg>
      <pc:sldChg chg="del">
        <pc:chgData name="kim daesung" userId="676ca21df71fd503" providerId="LiveId" clId="{39C2143B-E000-434F-9C95-E914F771580B}" dt="2020-04-07T04:42:08.264" v="183" actId="2696"/>
        <pc:sldMkLst>
          <pc:docMk/>
          <pc:sldMk cId="1562907622" sldId="406"/>
        </pc:sldMkLst>
      </pc:sldChg>
      <pc:sldChg chg="add">
        <pc:chgData name="kim daesung" userId="676ca21df71fd503" providerId="LiveId" clId="{39C2143B-E000-434F-9C95-E914F771580B}" dt="2020-04-07T04:42:11.779" v="184"/>
        <pc:sldMkLst>
          <pc:docMk/>
          <pc:sldMk cId="2727108148" sldId="406"/>
        </pc:sldMkLst>
      </pc:sldChg>
      <pc:sldChg chg="add">
        <pc:chgData name="kim daesung" userId="676ca21df71fd503" providerId="LiveId" clId="{39C2143B-E000-434F-9C95-E914F771580B}" dt="2020-04-07T04:42:11.779" v="184"/>
        <pc:sldMkLst>
          <pc:docMk/>
          <pc:sldMk cId="415456373" sldId="407"/>
        </pc:sldMkLst>
      </pc:sldChg>
      <pc:sldChg chg="del">
        <pc:chgData name="kim daesung" userId="676ca21df71fd503" providerId="LiveId" clId="{39C2143B-E000-434F-9C95-E914F771580B}" dt="2020-04-07T04:42:08.264" v="183" actId="2696"/>
        <pc:sldMkLst>
          <pc:docMk/>
          <pc:sldMk cId="2991525538" sldId="407"/>
        </pc:sldMkLst>
      </pc:sldChg>
      <pc:sldChg chg="del">
        <pc:chgData name="kim daesung" userId="676ca21df71fd503" providerId="LiveId" clId="{39C2143B-E000-434F-9C95-E914F771580B}" dt="2020-04-07T04:42:08.264" v="183" actId="2696"/>
        <pc:sldMkLst>
          <pc:docMk/>
          <pc:sldMk cId="1145289049" sldId="409"/>
        </pc:sldMkLst>
      </pc:sldChg>
      <pc:sldChg chg="add">
        <pc:chgData name="kim daesung" userId="676ca21df71fd503" providerId="LiveId" clId="{39C2143B-E000-434F-9C95-E914F771580B}" dt="2020-04-07T04:42:11.779" v="184"/>
        <pc:sldMkLst>
          <pc:docMk/>
          <pc:sldMk cId="3558963900" sldId="409"/>
        </pc:sldMkLst>
      </pc:sldChg>
      <pc:sldChg chg="del">
        <pc:chgData name="kim daesung" userId="676ca21df71fd503" providerId="LiveId" clId="{39C2143B-E000-434F-9C95-E914F771580B}" dt="2020-04-01T02:27:43.444" v="42" actId="47"/>
        <pc:sldMkLst>
          <pc:docMk/>
          <pc:sldMk cId="3726845678" sldId="410"/>
        </pc:sldMkLst>
      </pc:sldChg>
      <pc:sldChg chg="del">
        <pc:chgData name="kim daesung" userId="676ca21df71fd503" providerId="LiveId" clId="{39C2143B-E000-434F-9C95-E914F771580B}" dt="2020-04-07T04:42:08.264" v="183" actId="2696"/>
        <pc:sldMkLst>
          <pc:docMk/>
          <pc:sldMk cId="57866406" sldId="411"/>
        </pc:sldMkLst>
      </pc:sldChg>
      <pc:sldChg chg="add">
        <pc:chgData name="kim daesung" userId="676ca21df71fd503" providerId="LiveId" clId="{39C2143B-E000-434F-9C95-E914F771580B}" dt="2020-04-07T04:42:11.779" v="184"/>
        <pc:sldMkLst>
          <pc:docMk/>
          <pc:sldMk cId="1130856217" sldId="411"/>
        </pc:sldMkLst>
      </pc:sldChg>
      <pc:sldChg chg="modSp">
        <pc:chgData name="kim daesung" userId="676ca21df71fd503" providerId="LiveId" clId="{39C2143B-E000-434F-9C95-E914F771580B}" dt="2020-04-07T04:50:32.348" v="212" actId="20577"/>
        <pc:sldMkLst>
          <pc:docMk/>
          <pc:sldMk cId="3254455874" sldId="419"/>
        </pc:sldMkLst>
        <pc:spChg chg="mod">
          <ac:chgData name="kim daesung" userId="676ca21df71fd503" providerId="LiveId" clId="{39C2143B-E000-434F-9C95-E914F771580B}" dt="2020-04-07T04:50:32.348" v="212" actId="20577"/>
          <ac:spMkLst>
            <pc:docMk/>
            <pc:sldMk cId="3254455874" sldId="419"/>
            <ac:spMk id="34" creationId="{00000000-0000-0000-0000-000000000000}"/>
          </ac:spMkLst>
        </pc:spChg>
      </pc:sldChg>
      <pc:sldChg chg="modSp add">
        <pc:chgData name="kim daesung" userId="676ca21df71fd503" providerId="LiveId" clId="{39C2143B-E000-434F-9C95-E914F771580B}" dt="2020-04-07T08:06:02.780" v="723" actId="20577"/>
        <pc:sldMkLst>
          <pc:docMk/>
          <pc:sldMk cId="1016357943" sldId="422"/>
        </pc:sldMkLst>
        <pc:spChg chg="mod">
          <ac:chgData name="kim daesung" userId="676ca21df71fd503" providerId="LiveId" clId="{39C2143B-E000-434F-9C95-E914F771580B}" dt="2020-04-07T04:38:30.703" v="182" actId="20577"/>
          <ac:spMkLst>
            <pc:docMk/>
            <pc:sldMk cId="1016357943" sldId="422"/>
            <ac:spMk id="2" creationId="{4359B455-69AE-4D29-B4F3-20EB443A2280}"/>
          </ac:spMkLst>
        </pc:spChg>
        <pc:spChg chg="mod">
          <ac:chgData name="kim daesung" userId="676ca21df71fd503" providerId="LiveId" clId="{39C2143B-E000-434F-9C95-E914F771580B}" dt="2020-04-07T08:06:02.780" v="723" actId="20577"/>
          <ac:spMkLst>
            <pc:docMk/>
            <pc:sldMk cId="1016357943" sldId="422"/>
            <ac:spMk id="3" creationId="{2E5595E1-155F-43BC-9D73-47C595B378C8}"/>
          </ac:spMkLst>
        </pc:spChg>
      </pc:sldChg>
      <pc:sldChg chg="modSp add">
        <pc:chgData name="kim daesung" userId="676ca21df71fd503" providerId="LiveId" clId="{39C2143B-E000-434F-9C95-E914F771580B}" dt="2020-04-07T08:10:54.373" v="950" actId="20577"/>
        <pc:sldMkLst>
          <pc:docMk/>
          <pc:sldMk cId="4182758048" sldId="423"/>
        </pc:sldMkLst>
        <pc:spChg chg="mod">
          <ac:chgData name="kim daesung" userId="676ca21df71fd503" providerId="LiveId" clId="{39C2143B-E000-434F-9C95-E914F771580B}" dt="2020-04-07T08:07:29.288" v="759"/>
          <ac:spMkLst>
            <pc:docMk/>
            <pc:sldMk cId="4182758048" sldId="423"/>
            <ac:spMk id="2" creationId="{1D6CDD98-83C2-49B8-B8E0-84EE732568B3}"/>
          </ac:spMkLst>
        </pc:spChg>
        <pc:spChg chg="mod">
          <ac:chgData name="kim daesung" userId="676ca21df71fd503" providerId="LiveId" clId="{39C2143B-E000-434F-9C95-E914F771580B}" dt="2020-04-07T08:10:54.373" v="950" actId="20577"/>
          <ac:spMkLst>
            <pc:docMk/>
            <pc:sldMk cId="4182758048" sldId="423"/>
            <ac:spMk id="3" creationId="{D07A2BC4-6A82-4A38-B894-FEE98CE88EB1}"/>
          </ac:spMkLst>
        </pc:spChg>
      </pc:sldChg>
      <pc:sldChg chg="modSp add">
        <pc:chgData name="kim daesung" userId="676ca21df71fd503" providerId="LiveId" clId="{39C2143B-E000-434F-9C95-E914F771580B}" dt="2020-04-07T08:21:56.710" v="1075" actId="20577"/>
        <pc:sldMkLst>
          <pc:docMk/>
          <pc:sldMk cId="1659308898" sldId="424"/>
        </pc:sldMkLst>
        <pc:spChg chg="mod">
          <ac:chgData name="kim daesung" userId="676ca21df71fd503" providerId="LiveId" clId="{39C2143B-E000-434F-9C95-E914F771580B}" dt="2020-04-07T08:11:49.983" v="959"/>
          <ac:spMkLst>
            <pc:docMk/>
            <pc:sldMk cId="1659308898" sldId="424"/>
            <ac:spMk id="2" creationId="{2F8E8816-51AF-4ADF-9282-E96B2EE2D32F}"/>
          </ac:spMkLst>
        </pc:spChg>
        <pc:spChg chg="mod">
          <ac:chgData name="kim daesung" userId="676ca21df71fd503" providerId="LiveId" clId="{39C2143B-E000-434F-9C95-E914F771580B}" dt="2020-04-07T08:21:56.710" v="1075" actId="20577"/>
          <ac:spMkLst>
            <pc:docMk/>
            <pc:sldMk cId="1659308898" sldId="424"/>
            <ac:spMk id="3" creationId="{0A484B13-B54F-48B4-A4C8-964CEBFA4373}"/>
          </ac:spMkLst>
        </pc:spChg>
      </pc:sldChg>
      <pc:sldChg chg="addSp delSp modSp add">
        <pc:chgData name="kim daesung" userId="676ca21df71fd503" providerId="LiveId" clId="{39C2143B-E000-434F-9C95-E914F771580B}" dt="2020-04-07T22:26:15.033" v="1129"/>
        <pc:sldMkLst>
          <pc:docMk/>
          <pc:sldMk cId="2132658653" sldId="425"/>
        </pc:sldMkLst>
        <pc:spChg chg="mod">
          <ac:chgData name="kim daesung" userId="676ca21df71fd503" providerId="LiveId" clId="{39C2143B-E000-434F-9C95-E914F771580B}" dt="2020-04-07T22:26:15.033" v="1129"/>
          <ac:spMkLst>
            <pc:docMk/>
            <pc:sldMk cId="2132658653" sldId="425"/>
            <ac:spMk id="2" creationId="{68E85EE5-E6C0-45AF-B78D-B37EC276BBC5}"/>
          </ac:spMkLst>
        </pc:spChg>
        <pc:spChg chg="del">
          <ac:chgData name="kim daesung" userId="676ca21df71fd503" providerId="LiveId" clId="{39C2143B-E000-434F-9C95-E914F771580B}" dt="2020-04-07T22:26:08.146" v="1106" actId="478"/>
          <ac:spMkLst>
            <pc:docMk/>
            <pc:sldMk cId="2132658653" sldId="425"/>
            <ac:spMk id="3" creationId="{2D2196F7-0585-45EF-97F3-79986C882687}"/>
          </ac:spMkLst>
        </pc:spChg>
        <pc:picChg chg="add">
          <ac:chgData name="kim daesung" userId="676ca21df71fd503" providerId="LiveId" clId="{39C2143B-E000-434F-9C95-E914F771580B}" dt="2020-04-07T22:26:08.446" v="1107"/>
          <ac:picMkLst>
            <pc:docMk/>
            <pc:sldMk cId="2132658653" sldId="425"/>
            <ac:picMk id="4" creationId="{9DCAF8C7-EE51-4F78-B759-03F1FDF2175A}"/>
          </ac:picMkLst>
        </pc:picChg>
      </pc:sldChg>
      <pc:sldChg chg="addSp delSp modSp add">
        <pc:chgData name="kim daesung" userId="676ca21df71fd503" providerId="LiveId" clId="{39C2143B-E000-434F-9C95-E914F771580B}" dt="2020-04-07T22:31:26.368" v="1168" actId="1076"/>
        <pc:sldMkLst>
          <pc:docMk/>
          <pc:sldMk cId="3841865721" sldId="426"/>
        </pc:sldMkLst>
        <pc:spChg chg="mod">
          <ac:chgData name="kim daesung" userId="676ca21df71fd503" providerId="LiveId" clId="{39C2143B-E000-434F-9C95-E914F771580B}" dt="2020-04-07T22:26:21.350" v="1151"/>
          <ac:spMkLst>
            <pc:docMk/>
            <pc:sldMk cId="3841865721" sldId="426"/>
            <ac:spMk id="2" creationId="{F1138A96-3080-4E69-898D-95632CEB8DB5}"/>
          </ac:spMkLst>
        </pc:spChg>
        <pc:spChg chg="del">
          <ac:chgData name="kim daesung" userId="676ca21df71fd503" providerId="LiveId" clId="{39C2143B-E000-434F-9C95-E914F771580B}" dt="2020-04-07T22:26:29.739" v="1152" actId="478"/>
          <ac:spMkLst>
            <pc:docMk/>
            <pc:sldMk cId="3841865721" sldId="426"/>
            <ac:spMk id="3" creationId="{54DD8CAA-73A2-4778-9201-B53386B6D268}"/>
          </ac:spMkLst>
        </pc:spChg>
        <pc:picChg chg="add del">
          <ac:chgData name="kim daesung" userId="676ca21df71fd503" providerId="LiveId" clId="{39C2143B-E000-434F-9C95-E914F771580B}" dt="2020-04-07T22:29:56.157" v="1161" actId="478"/>
          <ac:picMkLst>
            <pc:docMk/>
            <pc:sldMk cId="3841865721" sldId="426"/>
            <ac:picMk id="4" creationId="{0B979FCA-8580-494D-B69A-38367BB974FC}"/>
          </ac:picMkLst>
        </pc:picChg>
        <pc:picChg chg="add mod">
          <ac:chgData name="kim daesung" userId="676ca21df71fd503" providerId="LiveId" clId="{39C2143B-E000-434F-9C95-E914F771580B}" dt="2020-04-07T22:31:26.368" v="1168" actId="1076"/>
          <ac:picMkLst>
            <pc:docMk/>
            <pc:sldMk cId="3841865721" sldId="426"/>
            <ac:picMk id="6" creationId="{37639385-0797-4E26-A0BB-34DB12EDF717}"/>
          </ac:picMkLst>
        </pc:picChg>
      </pc:sldChg>
      <pc:sldChg chg="addSp delSp modSp add">
        <pc:chgData name="kim daesung" userId="676ca21df71fd503" providerId="LiveId" clId="{39C2143B-E000-434F-9C95-E914F771580B}" dt="2020-04-07T22:29:50.743" v="1160" actId="1076"/>
        <pc:sldMkLst>
          <pc:docMk/>
          <pc:sldMk cId="3568548192" sldId="427"/>
        </pc:sldMkLst>
        <pc:spChg chg="mod">
          <ac:chgData name="kim daesung" userId="676ca21df71fd503" providerId="LiveId" clId="{39C2143B-E000-434F-9C95-E914F771580B}" dt="2020-04-07T22:26:03.614" v="1104"/>
          <ac:spMkLst>
            <pc:docMk/>
            <pc:sldMk cId="3568548192" sldId="427"/>
            <ac:spMk id="2" creationId="{7B33904C-3A46-4AA1-8F53-6AEB6CB8E199}"/>
          </ac:spMkLst>
        </pc:spChg>
        <pc:spChg chg="del">
          <ac:chgData name="kim daesung" userId="676ca21df71fd503" providerId="LiveId" clId="{39C2143B-E000-434F-9C95-E914F771580B}" dt="2020-04-07T22:25:45.349" v="1079" actId="478"/>
          <ac:spMkLst>
            <pc:docMk/>
            <pc:sldMk cId="3568548192" sldId="427"/>
            <ac:spMk id="3" creationId="{332E7CE0-AF58-4810-A957-50E7BD75D8D0}"/>
          </ac:spMkLst>
        </pc:spChg>
        <pc:picChg chg="add del mod">
          <ac:chgData name="kim daesung" userId="676ca21df71fd503" providerId="LiveId" clId="{39C2143B-E000-434F-9C95-E914F771580B}" dt="2020-04-07T22:26:05.462" v="1105" actId="21"/>
          <ac:picMkLst>
            <pc:docMk/>
            <pc:sldMk cId="3568548192" sldId="427"/>
            <ac:picMk id="4" creationId="{FE9C8A35-EF75-41DD-B841-DE5DA747D2AA}"/>
          </ac:picMkLst>
        </pc:picChg>
        <pc:picChg chg="add del">
          <ac:chgData name="kim daesung" userId="676ca21df71fd503" providerId="LiveId" clId="{39C2143B-E000-434F-9C95-E914F771580B}" dt="2020-04-07T22:29:45.166" v="1155" actId="478"/>
          <ac:picMkLst>
            <pc:docMk/>
            <pc:sldMk cId="3568548192" sldId="427"/>
            <ac:picMk id="5" creationId="{AD610BDF-B47D-4DE0-8492-EAC971809642}"/>
          </ac:picMkLst>
        </pc:picChg>
        <pc:picChg chg="add mod">
          <ac:chgData name="kim daesung" userId="676ca21df71fd503" providerId="LiveId" clId="{39C2143B-E000-434F-9C95-E914F771580B}" dt="2020-04-07T22:29:50.743" v="1160" actId="1076"/>
          <ac:picMkLst>
            <pc:docMk/>
            <pc:sldMk cId="3568548192" sldId="427"/>
            <ac:picMk id="7" creationId="{4616F272-F817-4507-9E1A-6578C37D2B67}"/>
          </ac:picMkLst>
        </pc:picChg>
      </pc:sldChg>
    </pc:docChg>
  </pc:docChgLst>
  <pc:docChgLst>
    <pc:chgData name="kim daesung" userId="676ca21df71fd503" providerId="LiveId" clId="{92160658-8530-124C-850E-F9018E213F88}"/>
    <pc:docChg chg="modSld">
      <pc:chgData name="kim daesung" userId="676ca21df71fd503" providerId="LiveId" clId="{92160658-8530-124C-850E-F9018E213F88}" dt="2020-04-01T02:29:11.264" v="1" actId="255"/>
      <pc:docMkLst>
        <pc:docMk/>
      </pc:docMkLst>
      <pc:sldChg chg="modSp">
        <pc:chgData name="kim daesung" userId="676ca21df71fd503" providerId="LiveId" clId="{92160658-8530-124C-850E-F9018E213F88}" dt="2020-04-01T02:29:11.264" v="1" actId="255"/>
        <pc:sldMkLst>
          <pc:docMk/>
          <pc:sldMk cId="2803848364" sldId="394"/>
        </pc:sldMkLst>
        <pc:spChg chg="mod">
          <ac:chgData name="kim daesung" userId="676ca21df71fd503" providerId="LiveId" clId="{92160658-8530-124C-850E-F9018E213F88}" dt="2020-04-01T02:29:11.264" v="1" actId="255"/>
          <ac:spMkLst>
            <pc:docMk/>
            <pc:sldMk cId="2803848364" sldId="394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BC3AD47C-2D12-4A41-A7F2-E1452ED4A2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01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E6D39435-B71D-43C9-9577-0712C786329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4270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FB86-0F0F-428D-A07D-2B6212BEAD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49584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F8911-ED66-490C-9F02-0DE174B43B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917369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881B-F38E-4D5F-94A5-007DB14E43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407335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930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F4BFB86-0F0F-428D-A07D-2B6212BEAD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969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C226D5E-E55C-4B18-B237-C2860325C56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653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06A4B6B-9AEF-492C-9BD0-234C756F6E2F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A34C3E3E-8143-4780-AE9C-A20F1D4F188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50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7106D1B0-0951-46C8-96EF-45750F6E876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76271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980495E-9B86-4420-9E48-68F1A673F0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7961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E3C6FA-4B00-434C-9072-C1B102A1479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24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26D5E-E55C-4B18-B237-C2860325C56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785423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5DB6067-293A-4640-A01E-3DC6CD8CB47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67747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A5A6715D-45E8-40ED-AA33-E961FB66FF5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7768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4F8911-ED66-490C-9F02-0DE174B43B4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5350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6E64881B-F38E-4D5F-94A5-007DB14E4327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9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534230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25126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926997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023564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230955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716204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A4B6B-9AEF-492C-9BD0-234C756F6E2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031173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81473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166407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532863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85211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236725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19925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C3E3E-8143-4780-AE9C-A20F1D4F18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229566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6D1B0-0951-46C8-96EF-45750F6E876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175570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495E-9B86-4420-9E48-68F1A673F04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83939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3C6FA-4B00-434C-9072-C1B102A147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133696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B6067-293A-4640-A01E-3DC6CD8CB47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437604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715D-45E8-40ED-AA33-E961FB66FF5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363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96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starbucks+cup+size&amp;source=images&amp;cd=&amp;cad=rja&amp;docid=fQjYD4AsMh8WNM&amp;tbnid=e75Gos5O66sZ-M:&amp;ved=0CAUQjRw&amp;url=http://www.foodiggity.com/starbucks-goes-big-gulp-with-the-31-oz-trenta-size/&amp;ei=likjUazyKrH4igKQt4CABw&amp;bvm=bv.42661473,d.cGE&amp;psig=AFQjCNENbkdKavSStydacWvbNQSYiP4sQQ&amp;ust=136134529981510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5" name="AutoShape 142"/>
          <p:cNvSpPr>
            <a:spLocks noChangeArrowheads="1"/>
          </p:cNvSpPr>
          <p:nvPr/>
        </p:nvSpPr>
        <p:spPr bwMode="auto">
          <a:xfrm>
            <a:off x="2867488" y="3849949"/>
            <a:ext cx="6276512" cy="6985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8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제</a:t>
            </a:r>
            <a:r>
              <a:rPr lang="en-US" altLang="ko-KR" sz="38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3</a:t>
            </a:r>
            <a:r>
              <a:rPr lang="ko-KR" altLang="en-US" sz="38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장 </a:t>
            </a:r>
            <a:r>
              <a:rPr lang="en-US" altLang="ko-KR" sz="38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C</a:t>
            </a:r>
            <a:r>
              <a:rPr lang="ko-KR" altLang="en-US" sz="38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프로그램 구성요소</a:t>
            </a:r>
          </a:p>
        </p:txBody>
      </p:sp>
    </p:spTree>
    <p:extLst>
      <p:ext uri="{BB962C8B-B14F-4D97-AF65-F5344CB8AC3E}">
        <p14:creationId xmlns:p14="http://schemas.microsoft.com/office/powerpoint/2010/main" val="280384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변수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프로그램이 사용하는 데이터를 일시적으로 저장할 목적으로 사용하는 메모리 공간 </a:t>
            </a:r>
          </a:p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0" y="2724150"/>
            <a:ext cx="8372475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변수는 왜 필요한가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변수는 데이터 값을 일시적으로 저장하는 역할을 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64" y="2757904"/>
            <a:ext cx="7200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변수의 종류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>
                <a:latin typeface="HY엽서L" pitchFamily="18" charset="-127"/>
              </a:rPr>
              <a:t>변수는 데이터를 담는 상자로 생각할 수 있다</a:t>
            </a:r>
            <a:r>
              <a:rPr lang="en-US" altLang="ko-KR">
                <a:latin typeface="HY엽서L" pitchFamily="18" charset="-127"/>
              </a:rPr>
              <a:t>.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773113" y="4075113"/>
            <a:ext cx="82121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endParaRPr kumimoji="1" lang="en-US" altLang="ko-KR" sz="2000">
              <a:latin typeface="Comic Sans MS" pitchFamily="66" charset="0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6201121" y="3582988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529608" y="3582988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5813771" y="3413125"/>
            <a:ext cx="1008062" cy="720725"/>
          </a:xfrm>
          <a:prstGeom prst="ellipse">
            <a:avLst/>
          </a:prstGeom>
          <a:gradFill rotWithShape="1">
            <a:gsLst>
              <a:gs pos="0">
                <a:sysClr val="window" lastClr="FFFFFF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3600" kern="0">
                <a:solidFill>
                  <a:sysClr val="windowText" lastClr="000000"/>
                </a:solidFill>
                <a:latin typeface="Lucida Calligraphy" pitchFamily="66" charset="0"/>
              </a:rPr>
              <a:t>2</a:t>
            </a:r>
          </a:p>
        </p:txBody>
      </p:sp>
      <p:sp>
        <p:nvSpPr>
          <p:cNvPr id="19466" name="모서리가 둥근 사각형 설명선 1"/>
          <p:cNvSpPr>
            <a:spLocks noChangeArrowheads="1"/>
          </p:cNvSpPr>
          <p:nvPr/>
        </p:nvSpPr>
        <p:spPr bwMode="auto">
          <a:xfrm>
            <a:off x="6693246" y="2901950"/>
            <a:ext cx="1401762" cy="309563"/>
          </a:xfrm>
          <a:prstGeom prst="wedgeRoundRectCallout">
            <a:avLst>
              <a:gd name="adj1" fmla="val -48801"/>
              <a:gd name="adj2" fmla="val 13131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굴림" panose="020B0600000101010101" pitchFamily="50" charset="-127"/>
              </a:rPr>
              <a:t>데이터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529608" y="3748088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kern="0">
                <a:solidFill>
                  <a:sysClr val="windowText" lastClr="000000"/>
                </a:solidFill>
              </a:rPr>
              <a:t>  x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6515446" y="3748088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9469" name="모서리가 둥근 사각형 설명선 13"/>
          <p:cNvSpPr>
            <a:spLocks noChangeArrowheads="1"/>
          </p:cNvSpPr>
          <p:nvPr/>
        </p:nvSpPr>
        <p:spPr bwMode="auto">
          <a:xfrm>
            <a:off x="5113683" y="4670425"/>
            <a:ext cx="1401763" cy="309563"/>
          </a:xfrm>
          <a:prstGeom prst="wedgeRoundRectCallout">
            <a:avLst>
              <a:gd name="adj1" fmla="val 21542"/>
              <a:gd name="adj2" fmla="val -16687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굴림" panose="020B0600000101010101" pitchFamily="50" charset="-127"/>
              </a:rPr>
              <a:t>변수의 이름</a:t>
            </a:r>
          </a:p>
        </p:txBody>
      </p:sp>
      <p:sp>
        <p:nvSpPr>
          <p:cNvPr id="15" name="모서리가 둥근 사각형 설명선 14"/>
          <p:cNvSpPr>
            <a:spLocks noChangeArrowheads="1"/>
          </p:cNvSpPr>
          <p:nvPr/>
        </p:nvSpPr>
        <p:spPr bwMode="auto">
          <a:xfrm>
            <a:off x="2609535" y="4211638"/>
            <a:ext cx="1579563" cy="307975"/>
          </a:xfrm>
          <a:prstGeom prst="wedgeRoundRectCallout">
            <a:avLst>
              <a:gd name="adj1" fmla="val -33154"/>
              <a:gd name="adj2" fmla="val -19249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굴림" panose="020B0600000101010101" pitchFamily="50" charset="-127"/>
              </a:rPr>
              <a:t>변수의 이름</a:t>
            </a:r>
          </a:p>
        </p:txBody>
      </p:sp>
      <p:sp>
        <p:nvSpPr>
          <p:cNvPr id="16" name="모서리가 둥근 사각형 설명선 15"/>
          <p:cNvSpPr>
            <a:spLocks noChangeArrowheads="1"/>
          </p:cNvSpPr>
          <p:nvPr/>
        </p:nvSpPr>
        <p:spPr bwMode="auto">
          <a:xfrm>
            <a:off x="828360" y="4222751"/>
            <a:ext cx="1365250" cy="309562"/>
          </a:xfrm>
          <a:prstGeom prst="wedgeRoundRectCallout">
            <a:avLst>
              <a:gd name="adj1" fmla="val 36560"/>
              <a:gd name="adj2" fmla="val -187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굴림" panose="020B0600000101010101" pitchFamily="50" charset="-127"/>
              </a:rPr>
              <a:t>자료형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738927" y="3260725"/>
            <a:ext cx="2890837" cy="4873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3200" err="1">
                <a:solidFill>
                  <a:srgbClr val="0000FF"/>
                </a:solidFill>
                <a:latin typeface="¹ÙÅÁ" charset="0"/>
              </a:rPr>
              <a:t>int</a:t>
            </a:r>
            <a:r>
              <a:rPr kumimoji="1" lang="en-US" altLang="ko-KR" sz="3200">
                <a:solidFill>
                  <a:srgbClr val="0000FF"/>
                </a:solidFill>
                <a:latin typeface="¹ÙÅÁ" charset="0"/>
              </a:rPr>
              <a:t>    </a:t>
            </a:r>
            <a:r>
              <a:rPr kumimoji="1" lang="en-US" altLang="ko-KR" sz="3200">
                <a:latin typeface="¹ÙÅÁ" charset="0"/>
              </a:rPr>
              <a:t>x</a:t>
            </a:r>
            <a:r>
              <a:rPr kumimoji="1" lang="en-US" altLang="ko-KR" sz="3200">
                <a:solidFill>
                  <a:srgbClr val="0000FF"/>
                </a:solidFill>
                <a:latin typeface="¹ÙÅÁ" charset="0"/>
              </a:rPr>
              <a:t>;</a:t>
            </a:r>
            <a:r>
              <a:rPr kumimoji="1" lang="en-US" altLang="ko-KR" sz="3200">
                <a:solidFill>
                  <a:srgbClr val="0000FF"/>
                </a:solidFill>
                <a:latin typeface="Comic Sans MS" pitchFamily="66" charset="0"/>
              </a:rPr>
              <a:t>	</a:t>
            </a:r>
            <a:endParaRPr kumimoji="1" lang="ko-KR" altLang="en-US" sz="3200">
              <a:solidFill>
                <a:srgbClr val="0000FF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변수의 종류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>
                <a:latin typeface="Comic Sans MS" pitchFamily="66" charset="0"/>
              </a:rPr>
              <a:t>변수에는 데이터의 종류에 따라 여러 가지 타입이 존재한다</a:t>
            </a:r>
            <a:r>
              <a:rPr kumimoji="1" lang="en-US" altLang="ko-KR">
                <a:latin typeface="Comic Sans MS" pitchFamily="66" charset="0"/>
              </a:rPr>
              <a:t>.</a:t>
            </a:r>
          </a:p>
          <a:p>
            <a:endParaRPr lang="ko-KR" altLang="en-US"/>
          </a:p>
        </p:txBody>
      </p:sp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30" y="2434358"/>
            <a:ext cx="4781550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www.foodiggity.com/wp-content/uploads/2011/01/starbucks-coffee-cups-sizes-tall-grande-venti-trent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2" y="4030276"/>
            <a:ext cx="3229909" cy="215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8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 선언</a:t>
            </a:r>
          </a:p>
        </p:txBody>
      </p:sp>
      <p:sp>
        <p:nvSpPr>
          <p:cNvPr id="21511" name="Rectangle 1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변수 선언</a:t>
            </a:r>
            <a:r>
              <a:rPr lang="en-US" altLang="ko-KR"/>
              <a:t>: </a:t>
            </a:r>
            <a:r>
              <a:rPr lang="ko-KR" altLang="en-US"/>
              <a:t>컴파일러에게 어떤 타입의 변수가 사용되는지를 미리 알리는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" y="2618681"/>
            <a:ext cx="7877175" cy="3076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 선언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612648" y="1635449"/>
            <a:ext cx="8031163" cy="958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  int </a:t>
            </a:r>
            <a:r>
              <a:rPr kumimoji="1" lang="en-US" altLang="ko-KR">
                <a:latin typeface="¹ÙÅÁ" charset="0"/>
              </a:rPr>
              <a:t>x</a:t>
            </a: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;</a:t>
            </a:r>
            <a:r>
              <a:rPr kumimoji="1" lang="en-US" altLang="ko-KR">
                <a:solidFill>
                  <a:srgbClr val="0000FF"/>
                </a:solidFill>
                <a:latin typeface="Comic Sans MS" pitchFamily="66" charset="0"/>
              </a:rPr>
              <a:t>	 </a:t>
            </a:r>
            <a:r>
              <a:rPr kumimoji="1" lang="en-US" altLang="ko-KR">
                <a:solidFill>
                  <a:srgbClr val="008000"/>
                </a:solidFill>
                <a:latin typeface="Lucida Console" pitchFamily="49" charset="0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첫번째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정수를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저장하는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변수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endParaRPr kumimoji="1" lang="ko-KR" altLang="en-US">
              <a:solidFill>
                <a:srgbClr val="0000FF"/>
              </a:solidFill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  int </a:t>
            </a:r>
            <a:r>
              <a:rPr kumimoji="1" lang="en-US" altLang="ko-KR">
                <a:latin typeface="¹ÙÅÁ" charset="0"/>
              </a:rPr>
              <a:t>y</a:t>
            </a: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;</a:t>
            </a:r>
            <a:r>
              <a:rPr kumimoji="1" lang="en-US" altLang="ko-KR">
                <a:solidFill>
                  <a:srgbClr val="0000FF"/>
                </a:solidFill>
                <a:latin typeface="Comic Sans MS" pitchFamily="66" charset="0"/>
              </a:rPr>
              <a:t>	 </a:t>
            </a:r>
            <a:r>
              <a:rPr kumimoji="1" lang="en-US" altLang="ko-KR">
                <a:solidFill>
                  <a:srgbClr val="008000"/>
                </a:solidFill>
                <a:latin typeface="Lucida Console" pitchFamily="49" charset="0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두번째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정수를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저장하는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변수</a:t>
            </a:r>
            <a:r>
              <a:rPr kumimoji="1" lang="ko-KR" altLang="en-US">
                <a:solidFill>
                  <a:srgbClr val="009933"/>
                </a:solidFill>
                <a:latin typeface="¹ÙÅÁ" charset="0"/>
              </a:rPr>
              <a:t> </a:t>
            </a:r>
            <a:endParaRPr kumimoji="1" lang="ko-KR" altLang="en-US">
              <a:solidFill>
                <a:srgbClr val="0000FF"/>
              </a:solidFill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  int </a:t>
            </a:r>
            <a:r>
              <a:rPr kumimoji="1" lang="en-US" altLang="ko-KR">
                <a:latin typeface="¹ÙÅÁ" charset="0"/>
              </a:rPr>
              <a:t>sum;</a:t>
            </a:r>
            <a:r>
              <a:rPr kumimoji="1" lang="en-US" altLang="ko-KR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kumimoji="1" lang="en-US" altLang="ko-KR">
                <a:solidFill>
                  <a:srgbClr val="008000"/>
                </a:solidFill>
                <a:latin typeface="Lucida Console" pitchFamily="49" charset="0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두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정수의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합을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저장하는</a:t>
            </a:r>
            <a:r>
              <a:rPr kumimoji="1" lang="ko-KR" altLang="en-US">
                <a:solidFill>
                  <a:srgbClr val="008000"/>
                </a:solidFill>
                <a:latin typeface="Lucida Console" pitchFamily="49" charset="0"/>
              </a:rPr>
              <a:t> </a:t>
            </a:r>
            <a:r>
              <a:rPr kumimoji="1" lang="ko-KR" altLang="en-US">
                <a:solidFill>
                  <a:srgbClr val="008000"/>
                </a:solidFill>
                <a:latin typeface="새굴림" pitchFamily="18" charset="-127"/>
              </a:rPr>
              <a:t>변수</a:t>
            </a:r>
            <a:r>
              <a:rPr kumimoji="1" lang="ko-KR" altLang="en-US">
                <a:solidFill>
                  <a:srgbClr val="0000FF"/>
                </a:solidFill>
                <a:latin typeface="¹ÙÅÁ" charset="0"/>
              </a:rPr>
              <a:t> </a:t>
            </a:r>
            <a:endParaRPr kumimoji="1" lang="en-US" altLang="ko-KR">
              <a:solidFill>
                <a:srgbClr val="0000FF"/>
              </a:solidFill>
              <a:latin typeface="¹ÙÅÁ" charset="0"/>
            </a:endParaRPr>
          </a:p>
        </p:txBody>
      </p:sp>
      <p:sp>
        <p:nvSpPr>
          <p:cNvPr id="23556" name="Freeform 5"/>
          <p:cNvSpPr>
            <a:spLocks/>
          </p:cNvSpPr>
          <p:nvPr/>
        </p:nvSpPr>
        <p:spPr bwMode="auto">
          <a:xfrm>
            <a:off x="2243011" y="4188149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57" name="Freeform 6"/>
          <p:cNvSpPr>
            <a:spLocks/>
          </p:cNvSpPr>
          <p:nvPr/>
        </p:nvSpPr>
        <p:spPr bwMode="auto">
          <a:xfrm>
            <a:off x="1571498" y="4188149"/>
            <a:ext cx="671513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58" name="Freeform 9"/>
          <p:cNvSpPr>
            <a:spLocks/>
          </p:cNvSpPr>
          <p:nvPr/>
        </p:nvSpPr>
        <p:spPr bwMode="auto">
          <a:xfrm>
            <a:off x="1571498" y="4353249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23559" name="Freeform 8"/>
          <p:cNvSpPr>
            <a:spLocks/>
          </p:cNvSpPr>
          <p:nvPr/>
        </p:nvSpPr>
        <p:spPr bwMode="auto">
          <a:xfrm>
            <a:off x="2557336" y="4353249"/>
            <a:ext cx="671512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0" name="Freeform 5"/>
          <p:cNvSpPr>
            <a:spLocks/>
          </p:cNvSpPr>
          <p:nvPr/>
        </p:nvSpPr>
        <p:spPr bwMode="auto">
          <a:xfrm>
            <a:off x="4141661" y="4202436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1" name="Freeform 6"/>
          <p:cNvSpPr>
            <a:spLocks/>
          </p:cNvSpPr>
          <p:nvPr/>
        </p:nvSpPr>
        <p:spPr bwMode="auto">
          <a:xfrm>
            <a:off x="3470148" y="4202436"/>
            <a:ext cx="671513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2" name="Freeform 9"/>
          <p:cNvSpPr>
            <a:spLocks/>
          </p:cNvSpPr>
          <p:nvPr/>
        </p:nvSpPr>
        <p:spPr bwMode="auto">
          <a:xfrm>
            <a:off x="3470148" y="4367536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y</a:t>
            </a:r>
            <a:endParaRPr lang="ko-KR" altLang="en-US"/>
          </a:p>
        </p:txBody>
      </p:sp>
      <p:sp>
        <p:nvSpPr>
          <p:cNvPr id="23563" name="Freeform 8"/>
          <p:cNvSpPr>
            <a:spLocks/>
          </p:cNvSpPr>
          <p:nvPr/>
        </p:nvSpPr>
        <p:spPr bwMode="auto">
          <a:xfrm>
            <a:off x="4455986" y="4367536"/>
            <a:ext cx="671512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4" name="Freeform 5"/>
          <p:cNvSpPr>
            <a:spLocks/>
          </p:cNvSpPr>
          <p:nvPr/>
        </p:nvSpPr>
        <p:spPr bwMode="auto">
          <a:xfrm>
            <a:off x="6005386" y="4202436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5" name="Freeform 6"/>
          <p:cNvSpPr>
            <a:spLocks/>
          </p:cNvSpPr>
          <p:nvPr/>
        </p:nvSpPr>
        <p:spPr bwMode="auto">
          <a:xfrm>
            <a:off x="5333873" y="4202436"/>
            <a:ext cx="671513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566" name="Freeform 9"/>
          <p:cNvSpPr>
            <a:spLocks/>
          </p:cNvSpPr>
          <p:nvPr/>
        </p:nvSpPr>
        <p:spPr bwMode="auto">
          <a:xfrm>
            <a:off x="5333873" y="4367536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sum</a:t>
            </a:r>
            <a:endParaRPr lang="ko-KR" altLang="en-US"/>
          </a:p>
        </p:txBody>
      </p:sp>
      <p:sp>
        <p:nvSpPr>
          <p:cNvPr id="23567" name="Freeform 8"/>
          <p:cNvSpPr>
            <a:spLocks/>
          </p:cNvSpPr>
          <p:nvPr/>
        </p:nvSpPr>
        <p:spPr bwMode="auto">
          <a:xfrm>
            <a:off x="6319711" y="4367536"/>
            <a:ext cx="671512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/>
          <p:cNvCxnSpPr>
            <a:cxnSpLocks noChangeShapeType="1"/>
          </p:cNvCxnSpPr>
          <p:nvPr/>
        </p:nvCxnSpPr>
        <p:spPr bwMode="auto">
          <a:xfrm flipH="1">
            <a:off x="2644648" y="3338836"/>
            <a:ext cx="711200" cy="985838"/>
          </a:xfrm>
          <a:prstGeom prst="straightConnector1">
            <a:avLst/>
          </a:prstGeom>
          <a:noFill/>
          <a:ln w="1905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/>
          <p:cNvCxnSpPr>
            <a:cxnSpLocks noChangeShapeType="1"/>
            <a:stCxn id="24" idx="2"/>
          </p:cNvCxnSpPr>
          <p:nvPr/>
        </p:nvCxnSpPr>
        <p:spPr bwMode="auto">
          <a:xfrm flipH="1">
            <a:off x="4271836" y="3338836"/>
            <a:ext cx="66675" cy="985838"/>
          </a:xfrm>
          <a:prstGeom prst="straightConnector1">
            <a:avLst/>
          </a:prstGeom>
          <a:noFill/>
          <a:ln w="1905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/>
          <p:cNvCxnSpPr>
            <a:cxnSpLocks noChangeShapeType="1"/>
          </p:cNvCxnSpPr>
          <p:nvPr/>
        </p:nvCxnSpPr>
        <p:spPr bwMode="auto">
          <a:xfrm>
            <a:off x="5333873" y="3338836"/>
            <a:ext cx="671513" cy="985838"/>
          </a:xfrm>
          <a:prstGeom prst="straightConnector1">
            <a:avLst/>
          </a:prstGeom>
          <a:noFill/>
          <a:ln w="1905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모서리가 둥근 직사각형 23"/>
          <p:cNvSpPr>
            <a:spLocks noChangeArrowheads="1"/>
          </p:cNvSpPr>
          <p:nvPr/>
        </p:nvSpPr>
        <p:spPr bwMode="auto">
          <a:xfrm>
            <a:off x="2449386" y="2946724"/>
            <a:ext cx="3778250" cy="392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각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변수는 정수를 저장 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  <p:cxnSp>
        <p:nvCxnSpPr>
          <p:cNvPr id="46" name="직선 화살표 연결선 45"/>
          <p:cNvCxnSpPr>
            <a:cxnSpLocks noChangeShapeType="1"/>
          </p:cNvCxnSpPr>
          <p:nvPr/>
        </p:nvCxnSpPr>
        <p:spPr bwMode="auto">
          <a:xfrm flipV="1">
            <a:off x="5127498" y="4977136"/>
            <a:ext cx="698500" cy="831850"/>
          </a:xfrm>
          <a:prstGeom prst="straightConnector1">
            <a:avLst/>
          </a:prstGeom>
          <a:noFill/>
          <a:ln w="1905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cxnSpLocks noChangeShapeType="1"/>
          </p:cNvCxnSpPr>
          <p:nvPr/>
        </p:nvCxnSpPr>
        <p:spPr bwMode="auto">
          <a:xfrm flipV="1">
            <a:off x="4271836" y="4986661"/>
            <a:ext cx="9525" cy="822325"/>
          </a:xfrm>
          <a:prstGeom prst="straightConnector1">
            <a:avLst/>
          </a:prstGeom>
          <a:noFill/>
          <a:ln w="1905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/>
          <p:cNvCxnSpPr>
            <a:cxnSpLocks noChangeShapeType="1"/>
          </p:cNvCxnSpPr>
          <p:nvPr/>
        </p:nvCxnSpPr>
        <p:spPr bwMode="auto">
          <a:xfrm flipH="1" flipV="1">
            <a:off x="2893886" y="4848549"/>
            <a:ext cx="712787" cy="960437"/>
          </a:xfrm>
          <a:prstGeom prst="straightConnector1">
            <a:avLst/>
          </a:prstGeom>
          <a:noFill/>
          <a:ln w="1905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모서리가 둥근 직사각형 58"/>
          <p:cNvSpPr>
            <a:spLocks noChangeArrowheads="1"/>
          </p:cNvSpPr>
          <p:nvPr/>
        </p:nvSpPr>
        <p:spPr bwMode="auto">
          <a:xfrm>
            <a:off x="2449386" y="5808986"/>
            <a:ext cx="3778250" cy="73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메모리 공간에 변수 가 만들어지고</a:t>
            </a:r>
            <a:endParaRPr lang="en-US" altLang="ko-KR" sz="1600">
              <a:latin typeface="+mj-ea"/>
              <a:ea typeface="+mj-ea"/>
            </a:endParaRPr>
          </a:p>
          <a:p>
            <a:pPr algn="ctr"/>
            <a:r>
              <a:rPr lang="ko-KR" altLang="en-US" sz="1600">
                <a:latin typeface="+mj-ea"/>
                <a:ea typeface="+mj-ea"/>
              </a:rPr>
              <a:t>이름이 붙여진다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초기화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7366" y="2037648"/>
            <a:ext cx="8153400" cy="11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자료형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자료형</a:t>
            </a:r>
            <a:r>
              <a:rPr lang="en-US" altLang="ko-KR">
                <a:solidFill>
                  <a:schemeClr val="tx2"/>
                </a:solidFill>
              </a:rPr>
              <a:t>(data type):</a:t>
            </a:r>
            <a:r>
              <a:rPr lang="en-US" altLang="ko-KR"/>
              <a:t> </a:t>
            </a:r>
            <a:r>
              <a:rPr lang="ko-KR" altLang="en-US"/>
              <a:t>변수가 저장할 데이터가 정수인지 실수인지</a:t>
            </a:r>
            <a:r>
              <a:rPr lang="en-US" altLang="ko-KR"/>
              <a:t>, </a:t>
            </a:r>
            <a:r>
              <a:rPr lang="ko-KR" altLang="en-US"/>
              <a:t>아니면 또 다른 어떤 데이터인지를 지정하는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26" y="3092157"/>
            <a:ext cx="6715125" cy="2466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상수 </a:t>
            </a:r>
          </a:p>
        </p:txBody>
      </p:sp>
      <p:sp>
        <p:nvSpPr>
          <p:cNvPr id="24583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539623" y="2254250"/>
            <a:ext cx="8226425" cy="37623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상수</a:t>
            </a:r>
            <a:r>
              <a:rPr lang="en-US" altLang="ko-KR">
                <a:solidFill>
                  <a:schemeClr val="tx2"/>
                </a:solidFill>
              </a:rPr>
              <a:t>(constant</a:t>
            </a:r>
            <a:r>
              <a:rPr lang="en-US" altLang="ko-KR"/>
              <a:t>):  </a:t>
            </a:r>
            <a:r>
              <a:rPr lang="ko-KR" altLang="en-US"/>
              <a:t>그 값이 프로그램이 실행하는 동안 </a:t>
            </a:r>
            <a:r>
              <a:rPr lang="ko-KR" altLang="en-US" b="1"/>
              <a:t>변하지 않는 수</a:t>
            </a: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876173" y="1514475"/>
            <a:ext cx="7791450" cy="59531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x = 100;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¹ÙÅÁ" charset="0"/>
              </a:rPr>
              <a:t>y = 200;</a:t>
            </a: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1341311" y="1446212"/>
            <a:ext cx="587375" cy="4191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>
            <a:off x="1900111" y="1704975"/>
            <a:ext cx="1785937" cy="319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3638423" y="1865312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  <a:ea typeface="HY엽서L" pitchFamily="18" charset="-127"/>
              </a:rPr>
              <a:t>상수</a:t>
            </a:r>
          </a:p>
        </p:txBody>
      </p:sp>
      <p:pic>
        <p:nvPicPr>
          <p:cNvPr id="2458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1" t="60609"/>
          <a:stretch>
            <a:fillRect/>
          </a:stretch>
        </p:blipFill>
        <p:spPr bwMode="auto">
          <a:xfrm>
            <a:off x="5797423" y="5219700"/>
            <a:ext cx="239871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5" name="Freeform 5"/>
          <p:cNvSpPr>
            <a:spLocks/>
          </p:cNvSpPr>
          <p:nvPr/>
        </p:nvSpPr>
        <p:spPr bwMode="auto">
          <a:xfrm>
            <a:off x="1846136" y="4802187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86" name="Freeform 6"/>
          <p:cNvSpPr>
            <a:spLocks/>
          </p:cNvSpPr>
          <p:nvPr/>
        </p:nvSpPr>
        <p:spPr bwMode="auto">
          <a:xfrm>
            <a:off x="1174623" y="4802187"/>
            <a:ext cx="671513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1479423" y="3163887"/>
            <a:ext cx="100806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12</a:t>
            </a:r>
          </a:p>
        </p:txBody>
      </p:sp>
      <p:sp>
        <p:nvSpPr>
          <p:cNvPr id="24588" name="Freeform 9"/>
          <p:cNvSpPr>
            <a:spLocks/>
          </p:cNvSpPr>
          <p:nvPr/>
        </p:nvSpPr>
        <p:spPr bwMode="auto">
          <a:xfrm>
            <a:off x="1174623" y="4967287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89" name="Freeform 8"/>
          <p:cNvSpPr>
            <a:spLocks/>
          </p:cNvSpPr>
          <p:nvPr/>
        </p:nvSpPr>
        <p:spPr bwMode="auto">
          <a:xfrm>
            <a:off x="2160461" y="4967287"/>
            <a:ext cx="671512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24590" name="직선 화살표 연결선 2"/>
          <p:cNvCxnSpPr>
            <a:cxnSpLocks noChangeShapeType="1"/>
          </p:cNvCxnSpPr>
          <p:nvPr/>
        </p:nvCxnSpPr>
        <p:spPr bwMode="auto">
          <a:xfrm flipV="1">
            <a:off x="2039811" y="3949700"/>
            <a:ext cx="0" cy="781050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91" name="직선 화살표 연결선 19"/>
          <p:cNvCxnSpPr>
            <a:cxnSpLocks noChangeShapeType="1"/>
          </p:cNvCxnSpPr>
          <p:nvPr/>
        </p:nvCxnSpPr>
        <p:spPr bwMode="auto">
          <a:xfrm>
            <a:off x="1919161" y="3949700"/>
            <a:ext cx="0" cy="795337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92" name="Freeform 5"/>
          <p:cNvSpPr>
            <a:spLocks/>
          </p:cNvSpPr>
          <p:nvPr/>
        </p:nvSpPr>
        <p:spPr bwMode="auto">
          <a:xfrm>
            <a:off x="4138486" y="4799012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3" name="Freeform 6"/>
          <p:cNvSpPr>
            <a:spLocks/>
          </p:cNvSpPr>
          <p:nvPr/>
        </p:nvSpPr>
        <p:spPr bwMode="auto">
          <a:xfrm>
            <a:off x="3466973" y="4799012"/>
            <a:ext cx="671513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789236" y="3159125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12</a:t>
            </a:r>
          </a:p>
        </p:txBody>
      </p:sp>
      <p:sp>
        <p:nvSpPr>
          <p:cNvPr id="24595" name="Freeform 9"/>
          <p:cNvSpPr>
            <a:spLocks/>
          </p:cNvSpPr>
          <p:nvPr/>
        </p:nvSpPr>
        <p:spPr bwMode="auto">
          <a:xfrm>
            <a:off x="3466973" y="4964112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6" name="Freeform 8"/>
          <p:cNvSpPr>
            <a:spLocks/>
          </p:cNvSpPr>
          <p:nvPr/>
        </p:nvSpPr>
        <p:spPr bwMode="auto">
          <a:xfrm>
            <a:off x="4452811" y="4964112"/>
            <a:ext cx="671512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24597" name="직선 화살표 연결선 29"/>
          <p:cNvCxnSpPr>
            <a:cxnSpLocks noChangeShapeType="1"/>
          </p:cNvCxnSpPr>
          <p:nvPr/>
        </p:nvCxnSpPr>
        <p:spPr bwMode="auto">
          <a:xfrm flipV="1">
            <a:off x="4330573" y="3946525"/>
            <a:ext cx="0" cy="781050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98" name="직선 화살표 연결선 30"/>
          <p:cNvCxnSpPr>
            <a:cxnSpLocks noChangeShapeType="1"/>
          </p:cNvCxnSpPr>
          <p:nvPr/>
        </p:nvCxnSpPr>
        <p:spPr bwMode="auto">
          <a:xfrm>
            <a:off x="4211511" y="3946525"/>
            <a:ext cx="0" cy="795337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Freeform 15"/>
          <p:cNvSpPr>
            <a:spLocks/>
          </p:cNvSpPr>
          <p:nvPr/>
        </p:nvSpPr>
        <p:spPr bwMode="auto">
          <a:xfrm>
            <a:off x="4452811" y="4476750"/>
            <a:ext cx="1728787" cy="311150"/>
          </a:xfrm>
          <a:custGeom>
            <a:avLst/>
            <a:gdLst>
              <a:gd name="T0" fmla="*/ 0 w 1089"/>
              <a:gd name="T1" fmla="*/ 2147483647 h 196"/>
              <a:gd name="T2" fmla="*/ 2147483647 w 1089"/>
              <a:gd name="T3" fmla="*/ 0 h 196"/>
              <a:gd name="T4" fmla="*/ 2147483647 w 1089"/>
              <a:gd name="T5" fmla="*/ 2147483647 h 196"/>
              <a:gd name="T6" fmla="*/ 2147483647 w 1089"/>
              <a:gd name="T7" fmla="*/ 2147483647 h 196"/>
              <a:gd name="T8" fmla="*/ 0 w 1089"/>
              <a:gd name="T9" fmla="*/ 2147483647 h 1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9" h="196">
                <a:moveTo>
                  <a:pt x="0" y="91"/>
                </a:moveTo>
                <a:lnTo>
                  <a:pt x="454" y="0"/>
                </a:lnTo>
                <a:lnTo>
                  <a:pt x="1089" y="91"/>
                </a:lnTo>
                <a:lnTo>
                  <a:pt x="645" y="196"/>
                </a:lnTo>
                <a:lnTo>
                  <a:pt x="0" y="91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27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18" name="직선 연결선 17"/>
          <p:cNvCxnSpPr>
            <a:cxnSpLocks noChangeShapeType="1"/>
          </p:cNvCxnSpPr>
          <p:nvPr/>
        </p:nvCxnSpPr>
        <p:spPr bwMode="auto">
          <a:xfrm flipV="1">
            <a:off x="3849561" y="4137025"/>
            <a:ext cx="828675" cy="396875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직선 연결선 34"/>
          <p:cNvCxnSpPr>
            <a:cxnSpLocks noChangeShapeType="1"/>
          </p:cNvCxnSpPr>
          <p:nvPr/>
        </p:nvCxnSpPr>
        <p:spPr bwMode="auto">
          <a:xfrm>
            <a:off x="3833686" y="4159250"/>
            <a:ext cx="892175" cy="374650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02" name="모서리가 둥근 직사각형 22"/>
          <p:cNvSpPr>
            <a:spLocks noChangeArrowheads="1"/>
          </p:cNvSpPr>
          <p:nvPr/>
        </p:nvSpPr>
        <p:spPr bwMode="auto">
          <a:xfrm>
            <a:off x="1401636" y="6038850"/>
            <a:ext cx="1163637" cy="3571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>
                <a:latin typeface="+mj-ea"/>
                <a:ea typeface="+mj-ea"/>
              </a:rPr>
              <a:t>변수</a:t>
            </a:r>
          </a:p>
        </p:txBody>
      </p:sp>
      <p:sp>
        <p:nvSpPr>
          <p:cNvPr id="24603" name="모서리가 둥근 직사각형 39"/>
          <p:cNvSpPr>
            <a:spLocks noChangeArrowheads="1"/>
          </p:cNvSpPr>
          <p:nvPr/>
        </p:nvSpPr>
        <p:spPr bwMode="auto">
          <a:xfrm>
            <a:off x="3724148" y="6051550"/>
            <a:ext cx="1163638" cy="355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+mj-ea"/>
                <a:ea typeface="+mj-ea"/>
              </a:rPr>
              <a:t>상수</a:t>
            </a:r>
          </a:p>
        </p:txBody>
      </p:sp>
      <p:sp>
        <p:nvSpPr>
          <p:cNvPr id="2" name="구름 모양 설명선 1"/>
          <p:cNvSpPr>
            <a:spLocks noChangeArrowheads="1"/>
          </p:cNvSpPr>
          <p:nvPr/>
        </p:nvSpPr>
        <p:spPr bwMode="auto">
          <a:xfrm>
            <a:off x="5881561" y="2619375"/>
            <a:ext cx="2884487" cy="2012950"/>
          </a:xfrm>
          <a:prstGeom prst="cloudCallout">
            <a:avLst>
              <a:gd name="adj1" fmla="val -8106"/>
              <a:gd name="adj2" fmla="val 8856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변수는 실행도중에</a:t>
            </a:r>
            <a:endParaRPr lang="en-US" altLang="ko-KR" sz="1600">
              <a:latin typeface="+mj-ea"/>
              <a:ea typeface="+mj-ea"/>
            </a:endParaRPr>
          </a:p>
          <a:p>
            <a:pPr algn="ctr"/>
            <a:r>
              <a:rPr lang="ko-KR" altLang="en-US" sz="1600">
                <a:latin typeface="+mj-ea"/>
                <a:ea typeface="+mj-ea"/>
              </a:rPr>
              <a:t>값을 변경할 수 있으나 </a:t>
            </a:r>
            <a:r>
              <a:rPr lang="ko-KR" altLang="en-US" sz="1600">
                <a:solidFill>
                  <a:srgbClr val="FF0000"/>
                </a:solidFill>
                <a:latin typeface="+mj-ea"/>
                <a:ea typeface="+mj-ea"/>
              </a:rPr>
              <a:t>상수는 한번 값이 정해지면 변경이 불가능</a:t>
            </a:r>
            <a:r>
              <a:rPr lang="ko-KR" altLang="en-US" sz="1600">
                <a:latin typeface="+mj-ea"/>
                <a:ea typeface="+mj-ea"/>
              </a:rPr>
              <a:t>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-2.22222E-6 0.25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24908 L 0.00243 -0.00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278 L 0.00087 0.25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2.77778E-6 0.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0.0074 C -0.00087 0.00486 -0.01666 -0.00533 -0.03403 -0.00834 C -0.04548 -0.00741 -0.06285 -0.00787 -0.07396 0.00046 C -0.07986 0.00486 -0.08385 0.00995 -0.08993 0.01273 C -0.09114 0.01458 -0.09236 0.01643 -0.09375 0.01805 C -0.09635 0.0206 -0.10191 0.025 -0.10191 0.02523 C -0.10364 0.02847 -0.10538 0.03194 -0.10712 0.03541 C -0.10781 0.0368 -0.10972 0.03912 -0.10972 0.03935 " pathEditMode="relative" rAng="0" ptsTypes="fffffff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27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변수의 이름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err="1">
                <a:solidFill>
                  <a:schemeClr val="tx2"/>
                </a:solidFill>
                <a:ea typeface="새굴림" pitchFamily="18" charset="-127"/>
              </a:rPr>
              <a:t>식별자</a:t>
            </a:r>
            <a:r>
              <a:rPr lang="ko-KR" altLang="en-US">
                <a:solidFill>
                  <a:schemeClr val="tx2"/>
                </a:solidFill>
                <a:ea typeface="새굴림" pitchFamily="18" charset="-127"/>
              </a:rPr>
              <a:t> 만드는 규칙</a:t>
            </a:r>
            <a:endParaRPr lang="en-US" altLang="ko-KR">
              <a:solidFill>
                <a:schemeClr val="tx2"/>
              </a:solidFill>
              <a:ea typeface="새굴림" pitchFamily="18" charset="-127"/>
            </a:endParaRPr>
          </a:p>
          <a:p>
            <a:pPr lvl="1"/>
            <a:r>
              <a:rPr lang="ko-KR" altLang="en-US" err="1"/>
              <a:t>식별자는</a:t>
            </a:r>
            <a:r>
              <a:rPr lang="ko-KR" altLang="en-US"/>
              <a:t> 영어의 대소문자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밑줄 문자 </a:t>
            </a:r>
            <a:r>
              <a:rPr lang="en-US" altLang="ko-KR"/>
              <a:t>_</a:t>
            </a:r>
            <a:r>
              <a:rPr lang="ko-KR" altLang="en-US"/>
              <a:t>로 이루어진다</a:t>
            </a:r>
            <a:r>
              <a:rPr lang="en-US" altLang="ko-KR"/>
              <a:t>. </a:t>
            </a:r>
          </a:p>
          <a:p>
            <a:pPr lvl="1" eaLnBrk="1" hangingPunct="1"/>
            <a:r>
              <a:rPr lang="ko-KR" altLang="en-US" err="1"/>
              <a:t>식별자는</a:t>
            </a:r>
            <a:r>
              <a:rPr lang="ko-KR" altLang="en-US"/>
              <a:t> 숫자로 시작할 수 없다</a:t>
            </a:r>
            <a:r>
              <a:rPr lang="en-US" altLang="ko-KR"/>
              <a:t>. </a:t>
            </a:r>
          </a:p>
          <a:p>
            <a:pPr lvl="1" eaLnBrk="1" hangingPunct="1"/>
            <a:r>
              <a:rPr lang="ko-KR" altLang="en-US"/>
              <a:t>대문자와 소문자를 구별하며 </a:t>
            </a:r>
            <a:r>
              <a:rPr lang="en-US" altLang="ko-KR"/>
              <a:t>C </a:t>
            </a:r>
            <a:r>
              <a:rPr lang="ko-KR" altLang="en-US"/>
              <a:t>언어의 키워드와 똑같은 이름은 허용되지 않는다</a:t>
            </a:r>
            <a:r>
              <a:rPr lang="en-US" altLang="ko-KR"/>
              <a:t>.</a:t>
            </a:r>
          </a:p>
          <a:p>
            <a:pPr lvl="1" eaLnBrk="1" hangingPunct="1"/>
            <a:endParaRPr lang="en-US" altLang="ko-KR"/>
          </a:p>
        </p:txBody>
      </p:sp>
      <p:sp>
        <p:nvSpPr>
          <p:cNvPr id="20484" name="Rectangle 16"/>
          <p:cNvSpPr>
            <a:spLocks noChangeArrowheads="1"/>
          </p:cNvSpPr>
          <p:nvPr/>
        </p:nvSpPr>
        <p:spPr bwMode="auto">
          <a:xfrm>
            <a:off x="0" y="302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grpSp>
        <p:nvGrpSpPr>
          <p:cNvPr id="3075" name="Group 175"/>
          <p:cNvGrpSpPr>
            <a:grpSpLocks/>
          </p:cNvGrpSpPr>
          <p:nvPr/>
        </p:nvGrpSpPr>
        <p:grpSpPr bwMode="auto">
          <a:xfrm rot="-568598">
            <a:off x="889000" y="1031875"/>
            <a:ext cx="3943350" cy="5443538"/>
            <a:chOff x="811" y="850"/>
            <a:chExt cx="2199" cy="2904"/>
          </a:xfrm>
        </p:grpSpPr>
        <p:sp>
          <p:nvSpPr>
            <p:cNvPr id="3114" name="Freeform 165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0 w 13192"/>
                <a:gd name="T1" fmla="*/ 0 h 17168"/>
                <a:gd name="T2" fmla="*/ 1 w 13192"/>
                <a:gd name="T3" fmla="*/ 0 h 17168"/>
                <a:gd name="T4" fmla="*/ 1 w 13192"/>
                <a:gd name="T5" fmla="*/ 0 h 17168"/>
                <a:gd name="T6" fmla="*/ 1 w 13192"/>
                <a:gd name="T7" fmla="*/ 0 h 17168"/>
                <a:gd name="T8" fmla="*/ 1 w 13192"/>
                <a:gd name="T9" fmla="*/ 0 h 17168"/>
                <a:gd name="T10" fmla="*/ 1 w 13192"/>
                <a:gd name="T11" fmla="*/ 0 h 17168"/>
                <a:gd name="T12" fmla="*/ 2 w 13192"/>
                <a:gd name="T13" fmla="*/ 0 h 17168"/>
                <a:gd name="T14" fmla="*/ 2 w 13192"/>
                <a:gd name="T15" fmla="*/ 0 h 17168"/>
                <a:gd name="T16" fmla="*/ 2 w 13192"/>
                <a:gd name="T17" fmla="*/ 0 h 17168"/>
                <a:gd name="T18" fmla="*/ 2 w 13192"/>
                <a:gd name="T19" fmla="*/ 0 h 17168"/>
                <a:gd name="T20" fmla="*/ 2 w 13192"/>
                <a:gd name="T21" fmla="*/ 0 h 17168"/>
                <a:gd name="T22" fmla="*/ 2 w 13192"/>
                <a:gd name="T23" fmla="*/ 0 h 17168"/>
                <a:gd name="T24" fmla="*/ 2 w 13192"/>
                <a:gd name="T25" fmla="*/ 0 h 17168"/>
                <a:gd name="T26" fmla="*/ 2 w 13192"/>
                <a:gd name="T27" fmla="*/ 1 h 17168"/>
                <a:gd name="T28" fmla="*/ 2 w 13192"/>
                <a:gd name="T29" fmla="*/ 1 h 17168"/>
                <a:gd name="T30" fmla="*/ 2 w 13192"/>
                <a:gd name="T31" fmla="*/ 1 h 17168"/>
                <a:gd name="T32" fmla="*/ 2 w 13192"/>
                <a:gd name="T33" fmla="*/ 1 h 17168"/>
                <a:gd name="T34" fmla="*/ 2 w 13192"/>
                <a:gd name="T35" fmla="*/ 1 h 17168"/>
                <a:gd name="T36" fmla="*/ 2 w 13192"/>
                <a:gd name="T37" fmla="*/ 2 h 17168"/>
                <a:gd name="T38" fmla="*/ 2 w 13192"/>
                <a:gd name="T39" fmla="*/ 2 h 17168"/>
                <a:gd name="T40" fmla="*/ 1 w 13192"/>
                <a:gd name="T41" fmla="*/ 2 h 17168"/>
                <a:gd name="T42" fmla="*/ 1 w 13192"/>
                <a:gd name="T43" fmla="*/ 2 h 17168"/>
                <a:gd name="T44" fmla="*/ 1 w 13192"/>
                <a:gd name="T45" fmla="*/ 2 h 17168"/>
                <a:gd name="T46" fmla="*/ 1 w 13192"/>
                <a:gd name="T47" fmla="*/ 2 h 17168"/>
                <a:gd name="T48" fmla="*/ 1 w 13192"/>
                <a:gd name="T49" fmla="*/ 2 h 17168"/>
                <a:gd name="T50" fmla="*/ 1 w 13192"/>
                <a:gd name="T51" fmla="*/ 2 h 17168"/>
                <a:gd name="T52" fmla="*/ 1 w 13192"/>
                <a:gd name="T53" fmla="*/ 2 h 17168"/>
                <a:gd name="T54" fmla="*/ 1 w 13192"/>
                <a:gd name="T55" fmla="*/ 2 h 17168"/>
                <a:gd name="T56" fmla="*/ 0 w 13192"/>
                <a:gd name="T57" fmla="*/ 2 h 17168"/>
                <a:gd name="T58" fmla="*/ 0 w 13192"/>
                <a:gd name="T59" fmla="*/ 2 h 17168"/>
                <a:gd name="T60" fmla="*/ 0 w 13192"/>
                <a:gd name="T61" fmla="*/ 2 h 17168"/>
                <a:gd name="T62" fmla="*/ 0 w 13192"/>
                <a:gd name="T63" fmla="*/ 2 h 17168"/>
                <a:gd name="T64" fmla="*/ 0 w 13192"/>
                <a:gd name="T65" fmla="*/ 2 h 17168"/>
                <a:gd name="T66" fmla="*/ 0 w 13192"/>
                <a:gd name="T67" fmla="*/ 1 h 17168"/>
                <a:gd name="T68" fmla="*/ 0 w 13192"/>
                <a:gd name="T69" fmla="*/ 1 h 17168"/>
                <a:gd name="T70" fmla="*/ 0 w 13192"/>
                <a:gd name="T71" fmla="*/ 1 h 17168"/>
                <a:gd name="T72" fmla="*/ 0 w 13192"/>
                <a:gd name="T73" fmla="*/ 1 h 17168"/>
                <a:gd name="T74" fmla="*/ 0 w 13192"/>
                <a:gd name="T75" fmla="*/ 1 h 17168"/>
                <a:gd name="T76" fmla="*/ 0 w 13192"/>
                <a:gd name="T77" fmla="*/ 0 h 17168"/>
                <a:gd name="T78" fmla="*/ 0 w 13192"/>
                <a:gd name="T79" fmla="*/ 0 h 17168"/>
                <a:gd name="T80" fmla="*/ 0 w 13192"/>
                <a:gd name="T81" fmla="*/ 0 h 17168"/>
                <a:gd name="T82" fmla="*/ 0 w 13192"/>
                <a:gd name="T83" fmla="*/ 0 h 17168"/>
                <a:gd name="T84" fmla="*/ 0 w 13192"/>
                <a:gd name="T85" fmla="*/ 0 h 17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15" name="Freeform 166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0 w 1424"/>
                <a:gd name="T1" fmla="*/ 0 h 1434"/>
                <a:gd name="T2" fmla="*/ 0 w 1424"/>
                <a:gd name="T3" fmla="*/ 0 h 1434"/>
                <a:gd name="T4" fmla="*/ 0 w 1424"/>
                <a:gd name="T5" fmla="*/ 0 h 1434"/>
                <a:gd name="T6" fmla="*/ 0 w 1424"/>
                <a:gd name="T7" fmla="*/ 0 h 1434"/>
                <a:gd name="T8" fmla="*/ 0 w 1424"/>
                <a:gd name="T9" fmla="*/ 0 h 1434"/>
                <a:gd name="T10" fmla="*/ 0 w 1424"/>
                <a:gd name="T11" fmla="*/ 0 h 1434"/>
                <a:gd name="T12" fmla="*/ 0 w 1424"/>
                <a:gd name="T13" fmla="*/ 0 h 1434"/>
                <a:gd name="T14" fmla="*/ 0 w 1424"/>
                <a:gd name="T15" fmla="*/ 0 h 1434"/>
                <a:gd name="T16" fmla="*/ 0 w 1424"/>
                <a:gd name="T17" fmla="*/ 0 h 1434"/>
                <a:gd name="T18" fmla="*/ 0 w 1424"/>
                <a:gd name="T19" fmla="*/ 0 h 1434"/>
                <a:gd name="T20" fmla="*/ 0 w 1424"/>
                <a:gd name="T21" fmla="*/ 0 h 1434"/>
                <a:gd name="T22" fmla="*/ 0 w 1424"/>
                <a:gd name="T23" fmla="*/ 0 h 1434"/>
                <a:gd name="T24" fmla="*/ 0 w 1424"/>
                <a:gd name="T25" fmla="*/ 0 h 1434"/>
                <a:gd name="T26" fmla="*/ 0 w 1424"/>
                <a:gd name="T27" fmla="*/ 0 h 1434"/>
                <a:gd name="T28" fmla="*/ 0 w 1424"/>
                <a:gd name="T29" fmla="*/ 0 h 1434"/>
                <a:gd name="T30" fmla="*/ 0 w 1424"/>
                <a:gd name="T31" fmla="*/ 0 h 1434"/>
                <a:gd name="T32" fmla="*/ 0 w 1424"/>
                <a:gd name="T33" fmla="*/ 0 h 1434"/>
                <a:gd name="T34" fmla="*/ 0 w 1424"/>
                <a:gd name="T35" fmla="*/ 0 h 1434"/>
                <a:gd name="T36" fmla="*/ 0 w 1424"/>
                <a:gd name="T37" fmla="*/ 0 h 1434"/>
                <a:gd name="T38" fmla="*/ 0 w 1424"/>
                <a:gd name="T39" fmla="*/ 0 h 1434"/>
                <a:gd name="T40" fmla="*/ 0 w 1424"/>
                <a:gd name="T41" fmla="*/ 0 h 1434"/>
                <a:gd name="T42" fmla="*/ 0 w 1424"/>
                <a:gd name="T43" fmla="*/ 0 h 1434"/>
                <a:gd name="T44" fmla="*/ 0 w 1424"/>
                <a:gd name="T45" fmla="*/ 0 h 1434"/>
                <a:gd name="T46" fmla="*/ 0 w 1424"/>
                <a:gd name="T47" fmla="*/ 0 h 1434"/>
                <a:gd name="T48" fmla="*/ 0 w 1424"/>
                <a:gd name="T49" fmla="*/ 0 h 1434"/>
                <a:gd name="T50" fmla="*/ 0 w 1424"/>
                <a:gd name="T51" fmla="*/ 0 h 1434"/>
                <a:gd name="T52" fmla="*/ 0 w 1424"/>
                <a:gd name="T53" fmla="*/ 0 h 1434"/>
                <a:gd name="T54" fmla="*/ 0 w 1424"/>
                <a:gd name="T55" fmla="*/ 0 h 1434"/>
                <a:gd name="T56" fmla="*/ 0 w 1424"/>
                <a:gd name="T57" fmla="*/ 0 h 1434"/>
                <a:gd name="T58" fmla="*/ 0 w 1424"/>
                <a:gd name="T59" fmla="*/ 0 h 1434"/>
                <a:gd name="T60" fmla="*/ 0 w 1424"/>
                <a:gd name="T61" fmla="*/ 0 h 1434"/>
                <a:gd name="T62" fmla="*/ 0 w 1424"/>
                <a:gd name="T63" fmla="*/ 0 h 1434"/>
                <a:gd name="T64" fmla="*/ 0 w 1424"/>
                <a:gd name="T65" fmla="*/ 0 h 1434"/>
                <a:gd name="T66" fmla="*/ 0 w 1424"/>
                <a:gd name="T67" fmla="*/ 0 h 1434"/>
                <a:gd name="T68" fmla="*/ 0 w 1424"/>
                <a:gd name="T69" fmla="*/ 0 h 1434"/>
                <a:gd name="T70" fmla="*/ 0 w 1424"/>
                <a:gd name="T71" fmla="*/ 0 h 1434"/>
                <a:gd name="T72" fmla="*/ 0 w 1424"/>
                <a:gd name="T73" fmla="*/ 0 h 1434"/>
                <a:gd name="T74" fmla="*/ 0 w 1424"/>
                <a:gd name="T75" fmla="*/ 0 h 1434"/>
                <a:gd name="T76" fmla="*/ 0 w 1424"/>
                <a:gd name="T77" fmla="*/ 0 h 1434"/>
                <a:gd name="T78" fmla="*/ 0 w 1424"/>
                <a:gd name="T79" fmla="*/ 0 h 1434"/>
                <a:gd name="T80" fmla="*/ 0 w 1424"/>
                <a:gd name="T81" fmla="*/ 0 h 1434"/>
                <a:gd name="T82" fmla="*/ 0 w 1424"/>
                <a:gd name="T83" fmla="*/ 0 h 1434"/>
                <a:gd name="T84" fmla="*/ 0 w 1424"/>
                <a:gd name="T85" fmla="*/ 0 h 1434"/>
                <a:gd name="T86" fmla="*/ 0 w 1424"/>
                <a:gd name="T87" fmla="*/ 0 h 1434"/>
                <a:gd name="T88" fmla="*/ 0 w 1424"/>
                <a:gd name="T89" fmla="*/ 0 h 1434"/>
                <a:gd name="T90" fmla="*/ 0 w 1424"/>
                <a:gd name="T91" fmla="*/ 0 h 1434"/>
                <a:gd name="T92" fmla="*/ 0 w 1424"/>
                <a:gd name="T93" fmla="*/ 0 h 143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16" name="Freeform 167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0 h 405"/>
                <a:gd name="T2" fmla="*/ 0 w 129"/>
                <a:gd name="T3" fmla="*/ 0 h 405"/>
                <a:gd name="T4" fmla="*/ 0 w 129"/>
                <a:gd name="T5" fmla="*/ 0 h 405"/>
                <a:gd name="T6" fmla="*/ 0 w 129"/>
                <a:gd name="T7" fmla="*/ 0 h 405"/>
                <a:gd name="T8" fmla="*/ 0 w 129"/>
                <a:gd name="T9" fmla="*/ 0 h 405"/>
                <a:gd name="T10" fmla="*/ 0 w 129"/>
                <a:gd name="T11" fmla="*/ 0 h 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17" name="Freeform 168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0 w 1346"/>
                <a:gd name="T1" fmla="*/ 0 h 883"/>
                <a:gd name="T2" fmla="*/ 0 w 1346"/>
                <a:gd name="T3" fmla="*/ 0 h 883"/>
                <a:gd name="T4" fmla="*/ 0 w 1346"/>
                <a:gd name="T5" fmla="*/ 0 h 883"/>
                <a:gd name="T6" fmla="*/ 0 w 1346"/>
                <a:gd name="T7" fmla="*/ 0 h 883"/>
                <a:gd name="T8" fmla="*/ 0 w 1346"/>
                <a:gd name="T9" fmla="*/ 0 h 883"/>
                <a:gd name="T10" fmla="*/ 0 w 1346"/>
                <a:gd name="T11" fmla="*/ 0 h 883"/>
                <a:gd name="T12" fmla="*/ 0 w 1346"/>
                <a:gd name="T13" fmla="*/ 0 h 883"/>
                <a:gd name="T14" fmla="*/ 0 w 1346"/>
                <a:gd name="T15" fmla="*/ 0 h 883"/>
                <a:gd name="T16" fmla="*/ 0 w 1346"/>
                <a:gd name="T17" fmla="*/ 0 h 883"/>
                <a:gd name="T18" fmla="*/ 0 w 1346"/>
                <a:gd name="T19" fmla="*/ 0 h 883"/>
                <a:gd name="T20" fmla="*/ 0 w 1346"/>
                <a:gd name="T21" fmla="*/ 0 h 883"/>
                <a:gd name="T22" fmla="*/ 0 w 1346"/>
                <a:gd name="T23" fmla="*/ 0 h 883"/>
                <a:gd name="T24" fmla="*/ 0 w 1346"/>
                <a:gd name="T25" fmla="*/ 0 h 883"/>
                <a:gd name="T26" fmla="*/ 0 w 1346"/>
                <a:gd name="T27" fmla="*/ 0 h 883"/>
                <a:gd name="T28" fmla="*/ 0 w 1346"/>
                <a:gd name="T29" fmla="*/ 0 h 883"/>
                <a:gd name="T30" fmla="*/ 0 w 1346"/>
                <a:gd name="T31" fmla="*/ 0 h 883"/>
                <a:gd name="T32" fmla="*/ 0 w 1346"/>
                <a:gd name="T33" fmla="*/ 0 h 883"/>
                <a:gd name="T34" fmla="*/ 0 w 1346"/>
                <a:gd name="T35" fmla="*/ 0 h 883"/>
                <a:gd name="T36" fmla="*/ 0 w 1346"/>
                <a:gd name="T37" fmla="*/ 0 h 883"/>
                <a:gd name="T38" fmla="*/ 0 w 1346"/>
                <a:gd name="T39" fmla="*/ 0 h 883"/>
                <a:gd name="T40" fmla="*/ 0 w 1346"/>
                <a:gd name="T41" fmla="*/ 0 h 883"/>
                <a:gd name="T42" fmla="*/ 0 w 1346"/>
                <a:gd name="T43" fmla="*/ 0 h 883"/>
                <a:gd name="T44" fmla="*/ 0 w 1346"/>
                <a:gd name="T45" fmla="*/ 0 h 883"/>
                <a:gd name="T46" fmla="*/ 0 w 1346"/>
                <a:gd name="T47" fmla="*/ 0 h 883"/>
                <a:gd name="T48" fmla="*/ 0 w 1346"/>
                <a:gd name="T49" fmla="*/ 0 h 883"/>
                <a:gd name="T50" fmla="*/ 0 w 1346"/>
                <a:gd name="T51" fmla="*/ 0 h 883"/>
                <a:gd name="T52" fmla="*/ 0 w 1346"/>
                <a:gd name="T53" fmla="*/ 0 h 883"/>
                <a:gd name="T54" fmla="*/ 0 w 1346"/>
                <a:gd name="T55" fmla="*/ 0 h 883"/>
                <a:gd name="T56" fmla="*/ 0 w 1346"/>
                <a:gd name="T57" fmla="*/ 0 h 883"/>
                <a:gd name="T58" fmla="*/ 0 w 1346"/>
                <a:gd name="T59" fmla="*/ 0 h 883"/>
                <a:gd name="T60" fmla="*/ 0 w 1346"/>
                <a:gd name="T61" fmla="*/ 0 h 883"/>
                <a:gd name="T62" fmla="*/ 0 w 1346"/>
                <a:gd name="T63" fmla="*/ 0 h 883"/>
                <a:gd name="T64" fmla="*/ 0 w 1346"/>
                <a:gd name="T65" fmla="*/ 0 h 883"/>
                <a:gd name="T66" fmla="*/ 0 w 1346"/>
                <a:gd name="T67" fmla="*/ 0 h 883"/>
                <a:gd name="T68" fmla="*/ 0 w 1346"/>
                <a:gd name="T69" fmla="*/ 0 h 883"/>
                <a:gd name="T70" fmla="*/ 0 w 1346"/>
                <a:gd name="T71" fmla="*/ 0 h 883"/>
                <a:gd name="T72" fmla="*/ 0 w 1346"/>
                <a:gd name="T73" fmla="*/ 0 h 883"/>
                <a:gd name="T74" fmla="*/ 0 w 1346"/>
                <a:gd name="T75" fmla="*/ 0 h 883"/>
                <a:gd name="T76" fmla="*/ 0 w 1346"/>
                <a:gd name="T77" fmla="*/ 0 h 883"/>
                <a:gd name="T78" fmla="*/ 0 w 1346"/>
                <a:gd name="T79" fmla="*/ 0 h 883"/>
                <a:gd name="T80" fmla="*/ 0 w 1346"/>
                <a:gd name="T81" fmla="*/ 0 h 883"/>
                <a:gd name="T82" fmla="*/ 0 w 1346"/>
                <a:gd name="T83" fmla="*/ 0 h 883"/>
                <a:gd name="T84" fmla="*/ 0 w 1346"/>
                <a:gd name="T85" fmla="*/ 0 h 883"/>
                <a:gd name="T86" fmla="*/ 0 w 1346"/>
                <a:gd name="T87" fmla="*/ 0 h 883"/>
                <a:gd name="T88" fmla="*/ 0 w 1346"/>
                <a:gd name="T89" fmla="*/ 0 h 883"/>
                <a:gd name="T90" fmla="*/ 0 w 1346"/>
                <a:gd name="T91" fmla="*/ 0 h 883"/>
                <a:gd name="T92" fmla="*/ 0 w 1346"/>
                <a:gd name="T93" fmla="*/ 0 h 883"/>
                <a:gd name="T94" fmla="*/ 0 w 1346"/>
                <a:gd name="T95" fmla="*/ 0 h 883"/>
                <a:gd name="T96" fmla="*/ 0 w 1346"/>
                <a:gd name="T97" fmla="*/ 0 h 883"/>
                <a:gd name="T98" fmla="*/ 0 w 1346"/>
                <a:gd name="T99" fmla="*/ 0 h 883"/>
                <a:gd name="T100" fmla="*/ 0 w 1346"/>
                <a:gd name="T101" fmla="*/ 0 h 883"/>
                <a:gd name="T102" fmla="*/ 0 w 1346"/>
                <a:gd name="T103" fmla="*/ 0 h 883"/>
                <a:gd name="T104" fmla="*/ 0 w 1346"/>
                <a:gd name="T105" fmla="*/ 0 h 883"/>
                <a:gd name="T106" fmla="*/ 0 w 1346"/>
                <a:gd name="T107" fmla="*/ 0 h 883"/>
                <a:gd name="T108" fmla="*/ 0 w 1346"/>
                <a:gd name="T109" fmla="*/ 0 h 883"/>
                <a:gd name="T110" fmla="*/ 0 w 1346"/>
                <a:gd name="T111" fmla="*/ 0 h 883"/>
                <a:gd name="T112" fmla="*/ 0 w 1346"/>
                <a:gd name="T113" fmla="*/ 0 h 883"/>
                <a:gd name="T114" fmla="*/ 0 w 1346"/>
                <a:gd name="T115" fmla="*/ 0 h 883"/>
                <a:gd name="T116" fmla="*/ 0 w 1346"/>
                <a:gd name="T117" fmla="*/ 0 h 8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18" name="Freeform 169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0 w 1343"/>
                <a:gd name="T1" fmla="*/ 0 h 665"/>
                <a:gd name="T2" fmla="*/ 0 w 1343"/>
                <a:gd name="T3" fmla="*/ 0 h 665"/>
                <a:gd name="T4" fmla="*/ 0 w 1343"/>
                <a:gd name="T5" fmla="*/ 0 h 665"/>
                <a:gd name="T6" fmla="*/ 0 w 1343"/>
                <a:gd name="T7" fmla="*/ 0 h 665"/>
                <a:gd name="T8" fmla="*/ 0 w 1343"/>
                <a:gd name="T9" fmla="*/ 0 h 665"/>
                <a:gd name="T10" fmla="*/ 0 w 1343"/>
                <a:gd name="T11" fmla="*/ 0 h 665"/>
                <a:gd name="T12" fmla="*/ 0 w 1343"/>
                <a:gd name="T13" fmla="*/ 0 h 665"/>
                <a:gd name="T14" fmla="*/ 0 w 1343"/>
                <a:gd name="T15" fmla="*/ 0 h 665"/>
                <a:gd name="T16" fmla="*/ 0 w 1343"/>
                <a:gd name="T17" fmla="*/ 0 h 665"/>
                <a:gd name="T18" fmla="*/ 0 w 1343"/>
                <a:gd name="T19" fmla="*/ 0 h 665"/>
                <a:gd name="T20" fmla="*/ 0 w 1343"/>
                <a:gd name="T21" fmla="*/ 0 h 665"/>
                <a:gd name="T22" fmla="*/ 0 w 1343"/>
                <a:gd name="T23" fmla="*/ 0 h 665"/>
                <a:gd name="T24" fmla="*/ 0 w 1343"/>
                <a:gd name="T25" fmla="*/ 0 h 665"/>
                <a:gd name="T26" fmla="*/ 0 w 1343"/>
                <a:gd name="T27" fmla="*/ 0 h 665"/>
                <a:gd name="T28" fmla="*/ 0 w 1343"/>
                <a:gd name="T29" fmla="*/ 0 h 665"/>
                <a:gd name="T30" fmla="*/ 0 w 1343"/>
                <a:gd name="T31" fmla="*/ 0 h 665"/>
                <a:gd name="T32" fmla="*/ 0 w 1343"/>
                <a:gd name="T33" fmla="*/ 0 h 665"/>
                <a:gd name="T34" fmla="*/ 0 w 1343"/>
                <a:gd name="T35" fmla="*/ 0 h 665"/>
                <a:gd name="T36" fmla="*/ 0 w 1343"/>
                <a:gd name="T37" fmla="*/ 0 h 665"/>
                <a:gd name="T38" fmla="*/ 0 w 1343"/>
                <a:gd name="T39" fmla="*/ 0 h 665"/>
                <a:gd name="T40" fmla="*/ 0 w 1343"/>
                <a:gd name="T41" fmla="*/ 0 h 665"/>
                <a:gd name="T42" fmla="*/ 0 w 1343"/>
                <a:gd name="T43" fmla="*/ 0 h 665"/>
                <a:gd name="T44" fmla="*/ 0 w 1343"/>
                <a:gd name="T45" fmla="*/ 0 h 665"/>
                <a:gd name="T46" fmla="*/ 0 w 1343"/>
                <a:gd name="T47" fmla="*/ 0 h 665"/>
                <a:gd name="T48" fmla="*/ 0 w 1343"/>
                <a:gd name="T49" fmla="*/ 0 h 665"/>
                <a:gd name="T50" fmla="*/ 0 w 1343"/>
                <a:gd name="T51" fmla="*/ 0 h 665"/>
                <a:gd name="T52" fmla="*/ 0 w 1343"/>
                <a:gd name="T53" fmla="*/ 0 h 665"/>
                <a:gd name="T54" fmla="*/ 0 w 1343"/>
                <a:gd name="T55" fmla="*/ 0 h 665"/>
                <a:gd name="T56" fmla="*/ 0 w 1343"/>
                <a:gd name="T57" fmla="*/ 0 h 665"/>
                <a:gd name="T58" fmla="*/ 0 w 1343"/>
                <a:gd name="T59" fmla="*/ 0 h 665"/>
                <a:gd name="T60" fmla="*/ 0 w 1343"/>
                <a:gd name="T61" fmla="*/ 0 h 665"/>
                <a:gd name="T62" fmla="*/ 0 w 1343"/>
                <a:gd name="T63" fmla="*/ 0 h 665"/>
                <a:gd name="T64" fmla="*/ 0 w 1343"/>
                <a:gd name="T65" fmla="*/ 0 h 665"/>
                <a:gd name="T66" fmla="*/ 0 w 1343"/>
                <a:gd name="T67" fmla="*/ 0 h 665"/>
                <a:gd name="T68" fmla="*/ 0 w 1343"/>
                <a:gd name="T69" fmla="*/ 0 h 665"/>
                <a:gd name="T70" fmla="*/ 0 w 1343"/>
                <a:gd name="T71" fmla="*/ 0 h 665"/>
                <a:gd name="T72" fmla="*/ 0 w 1343"/>
                <a:gd name="T73" fmla="*/ 0 h 665"/>
                <a:gd name="T74" fmla="*/ 0 w 1343"/>
                <a:gd name="T75" fmla="*/ 0 h 665"/>
                <a:gd name="T76" fmla="*/ 0 w 1343"/>
                <a:gd name="T77" fmla="*/ 0 h 665"/>
                <a:gd name="T78" fmla="*/ 0 w 1343"/>
                <a:gd name="T79" fmla="*/ 0 h 665"/>
                <a:gd name="T80" fmla="*/ 0 w 1343"/>
                <a:gd name="T81" fmla="*/ 0 h 665"/>
                <a:gd name="T82" fmla="*/ 0 w 1343"/>
                <a:gd name="T83" fmla="*/ 0 h 665"/>
                <a:gd name="T84" fmla="*/ 0 w 1343"/>
                <a:gd name="T85" fmla="*/ 0 h 665"/>
                <a:gd name="T86" fmla="*/ 0 w 1343"/>
                <a:gd name="T87" fmla="*/ 0 h 6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19" name="Freeform 170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0 w 1022"/>
                <a:gd name="T1" fmla="*/ 0 h 1494"/>
                <a:gd name="T2" fmla="*/ 0 w 1022"/>
                <a:gd name="T3" fmla="*/ 0 h 1494"/>
                <a:gd name="T4" fmla="*/ 0 w 1022"/>
                <a:gd name="T5" fmla="*/ 0 h 1494"/>
                <a:gd name="T6" fmla="*/ 0 w 1022"/>
                <a:gd name="T7" fmla="*/ 0 h 1494"/>
                <a:gd name="T8" fmla="*/ 0 w 1022"/>
                <a:gd name="T9" fmla="*/ 0 h 1494"/>
                <a:gd name="T10" fmla="*/ 0 w 1022"/>
                <a:gd name="T11" fmla="*/ 0 h 1494"/>
                <a:gd name="T12" fmla="*/ 0 w 1022"/>
                <a:gd name="T13" fmla="*/ 0 h 1494"/>
                <a:gd name="T14" fmla="*/ 0 w 1022"/>
                <a:gd name="T15" fmla="*/ 0 h 1494"/>
                <a:gd name="T16" fmla="*/ 0 w 1022"/>
                <a:gd name="T17" fmla="*/ 0 h 1494"/>
                <a:gd name="T18" fmla="*/ 0 w 1022"/>
                <a:gd name="T19" fmla="*/ 0 h 1494"/>
                <a:gd name="T20" fmla="*/ 0 w 1022"/>
                <a:gd name="T21" fmla="*/ 0 h 1494"/>
                <a:gd name="T22" fmla="*/ 0 w 1022"/>
                <a:gd name="T23" fmla="*/ 0 h 1494"/>
                <a:gd name="T24" fmla="*/ 0 w 1022"/>
                <a:gd name="T25" fmla="*/ 0 h 1494"/>
                <a:gd name="T26" fmla="*/ 0 w 1022"/>
                <a:gd name="T27" fmla="*/ 0 h 1494"/>
                <a:gd name="T28" fmla="*/ 0 w 1022"/>
                <a:gd name="T29" fmla="*/ 0 h 1494"/>
                <a:gd name="T30" fmla="*/ 0 w 1022"/>
                <a:gd name="T31" fmla="*/ 0 h 1494"/>
                <a:gd name="T32" fmla="*/ 0 w 1022"/>
                <a:gd name="T33" fmla="*/ 0 h 1494"/>
                <a:gd name="T34" fmla="*/ 0 w 1022"/>
                <a:gd name="T35" fmla="*/ 0 h 1494"/>
                <a:gd name="T36" fmla="*/ 0 w 1022"/>
                <a:gd name="T37" fmla="*/ 0 h 1494"/>
                <a:gd name="T38" fmla="*/ 0 w 1022"/>
                <a:gd name="T39" fmla="*/ 0 h 1494"/>
                <a:gd name="T40" fmla="*/ 0 w 1022"/>
                <a:gd name="T41" fmla="*/ 0 h 1494"/>
                <a:gd name="T42" fmla="*/ 0 w 1022"/>
                <a:gd name="T43" fmla="*/ 0 h 1494"/>
                <a:gd name="T44" fmla="*/ 0 w 1022"/>
                <a:gd name="T45" fmla="*/ 0 h 1494"/>
                <a:gd name="T46" fmla="*/ 0 w 1022"/>
                <a:gd name="T47" fmla="*/ 0 h 1494"/>
                <a:gd name="T48" fmla="*/ 0 w 1022"/>
                <a:gd name="T49" fmla="*/ 0 h 1494"/>
                <a:gd name="T50" fmla="*/ 0 w 1022"/>
                <a:gd name="T51" fmla="*/ 0 h 1494"/>
                <a:gd name="T52" fmla="*/ 0 w 1022"/>
                <a:gd name="T53" fmla="*/ 0 h 1494"/>
                <a:gd name="T54" fmla="*/ 0 w 1022"/>
                <a:gd name="T55" fmla="*/ 0 h 1494"/>
                <a:gd name="T56" fmla="*/ 0 w 1022"/>
                <a:gd name="T57" fmla="*/ 0 h 1494"/>
                <a:gd name="T58" fmla="*/ 0 w 1022"/>
                <a:gd name="T59" fmla="*/ 0 h 1494"/>
                <a:gd name="T60" fmla="*/ 0 w 1022"/>
                <a:gd name="T61" fmla="*/ 0 h 1494"/>
                <a:gd name="T62" fmla="*/ 0 w 1022"/>
                <a:gd name="T63" fmla="*/ 0 h 1494"/>
                <a:gd name="T64" fmla="*/ 0 w 1022"/>
                <a:gd name="T65" fmla="*/ 0 h 1494"/>
                <a:gd name="T66" fmla="*/ 0 w 1022"/>
                <a:gd name="T67" fmla="*/ 0 h 1494"/>
                <a:gd name="T68" fmla="*/ 0 w 1022"/>
                <a:gd name="T69" fmla="*/ 0 h 1494"/>
                <a:gd name="T70" fmla="*/ 0 w 1022"/>
                <a:gd name="T71" fmla="*/ 0 h 1494"/>
                <a:gd name="T72" fmla="*/ 0 w 1022"/>
                <a:gd name="T73" fmla="*/ 0 h 1494"/>
                <a:gd name="T74" fmla="*/ 0 w 1022"/>
                <a:gd name="T75" fmla="*/ 0 h 1494"/>
                <a:gd name="T76" fmla="*/ 0 w 1022"/>
                <a:gd name="T77" fmla="*/ 0 h 1494"/>
                <a:gd name="T78" fmla="*/ 0 w 1022"/>
                <a:gd name="T79" fmla="*/ 0 h 1494"/>
                <a:gd name="T80" fmla="*/ 0 w 1022"/>
                <a:gd name="T81" fmla="*/ 0 h 1494"/>
                <a:gd name="T82" fmla="*/ 0 w 1022"/>
                <a:gd name="T83" fmla="*/ 0 h 1494"/>
                <a:gd name="T84" fmla="*/ 0 w 1022"/>
                <a:gd name="T85" fmla="*/ 0 h 1494"/>
                <a:gd name="T86" fmla="*/ 0 w 1022"/>
                <a:gd name="T87" fmla="*/ 0 h 1494"/>
                <a:gd name="T88" fmla="*/ 0 w 1022"/>
                <a:gd name="T89" fmla="*/ 0 h 1494"/>
                <a:gd name="T90" fmla="*/ 0 w 1022"/>
                <a:gd name="T91" fmla="*/ 0 h 1494"/>
                <a:gd name="T92" fmla="*/ 0 w 1022"/>
                <a:gd name="T93" fmla="*/ 0 h 1494"/>
                <a:gd name="T94" fmla="*/ 0 w 1022"/>
                <a:gd name="T95" fmla="*/ 0 h 1494"/>
                <a:gd name="T96" fmla="*/ 0 w 1022"/>
                <a:gd name="T97" fmla="*/ 0 h 1494"/>
                <a:gd name="T98" fmla="*/ 0 w 1022"/>
                <a:gd name="T99" fmla="*/ 0 h 1494"/>
                <a:gd name="T100" fmla="*/ 0 w 1022"/>
                <a:gd name="T101" fmla="*/ 0 h 1494"/>
                <a:gd name="T102" fmla="*/ 0 w 1022"/>
                <a:gd name="T103" fmla="*/ 0 h 1494"/>
                <a:gd name="T104" fmla="*/ 0 w 1022"/>
                <a:gd name="T105" fmla="*/ 0 h 1494"/>
                <a:gd name="T106" fmla="*/ 0 w 1022"/>
                <a:gd name="T107" fmla="*/ 0 h 1494"/>
                <a:gd name="T108" fmla="*/ 0 w 1022"/>
                <a:gd name="T109" fmla="*/ 0 h 1494"/>
                <a:gd name="T110" fmla="*/ 0 w 1022"/>
                <a:gd name="T111" fmla="*/ 0 h 1494"/>
                <a:gd name="T112" fmla="*/ 0 w 1022"/>
                <a:gd name="T113" fmla="*/ 0 h 1494"/>
                <a:gd name="T114" fmla="*/ 0 w 1022"/>
                <a:gd name="T115" fmla="*/ 0 h 1494"/>
                <a:gd name="T116" fmla="*/ 0 w 1022"/>
                <a:gd name="T117" fmla="*/ 0 h 1494"/>
                <a:gd name="T118" fmla="*/ 0 w 1022"/>
                <a:gd name="T119" fmla="*/ 0 h 1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20" name="Freeform 171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0 w 900"/>
                <a:gd name="T1" fmla="*/ 0 h 1385"/>
                <a:gd name="T2" fmla="*/ 0 w 900"/>
                <a:gd name="T3" fmla="*/ 0 h 1385"/>
                <a:gd name="T4" fmla="*/ 0 w 900"/>
                <a:gd name="T5" fmla="*/ 0 h 1385"/>
                <a:gd name="T6" fmla="*/ 0 w 900"/>
                <a:gd name="T7" fmla="*/ 0 h 1385"/>
                <a:gd name="T8" fmla="*/ 0 w 900"/>
                <a:gd name="T9" fmla="*/ 0 h 1385"/>
                <a:gd name="T10" fmla="*/ 0 w 900"/>
                <a:gd name="T11" fmla="*/ 0 h 1385"/>
                <a:gd name="T12" fmla="*/ 0 w 900"/>
                <a:gd name="T13" fmla="*/ 0 h 1385"/>
                <a:gd name="T14" fmla="*/ 0 w 900"/>
                <a:gd name="T15" fmla="*/ 0 h 1385"/>
                <a:gd name="T16" fmla="*/ 0 w 900"/>
                <a:gd name="T17" fmla="*/ 0 h 1385"/>
                <a:gd name="T18" fmla="*/ 0 w 900"/>
                <a:gd name="T19" fmla="*/ 0 h 1385"/>
                <a:gd name="T20" fmla="*/ 0 w 900"/>
                <a:gd name="T21" fmla="*/ 0 h 1385"/>
                <a:gd name="T22" fmla="*/ 0 w 900"/>
                <a:gd name="T23" fmla="*/ 0 h 1385"/>
                <a:gd name="T24" fmla="*/ 0 w 900"/>
                <a:gd name="T25" fmla="*/ 0 h 1385"/>
                <a:gd name="T26" fmla="*/ 0 w 900"/>
                <a:gd name="T27" fmla="*/ 0 h 1385"/>
                <a:gd name="T28" fmla="*/ 0 w 900"/>
                <a:gd name="T29" fmla="*/ 0 h 1385"/>
                <a:gd name="T30" fmla="*/ 0 w 900"/>
                <a:gd name="T31" fmla="*/ 0 h 1385"/>
                <a:gd name="T32" fmla="*/ 0 w 900"/>
                <a:gd name="T33" fmla="*/ 0 h 1385"/>
                <a:gd name="T34" fmla="*/ 0 w 900"/>
                <a:gd name="T35" fmla="*/ 0 h 1385"/>
                <a:gd name="T36" fmla="*/ 0 w 900"/>
                <a:gd name="T37" fmla="*/ 0 h 1385"/>
                <a:gd name="T38" fmla="*/ 0 w 900"/>
                <a:gd name="T39" fmla="*/ 0 h 1385"/>
                <a:gd name="T40" fmla="*/ 0 w 900"/>
                <a:gd name="T41" fmla="*/ 0 h 1385"/>
                <a:gd name="T42" fmla="*/ 0 w 900"/>
                <a:gd name="T43" fmla="*/ 0 h 1385"/>
                <a:gd name="T44" fmla="*/ 0 w 900"/>
                <a:gd name="T45" fmla="*/ 0 h 1385"/>
                <a:gd name="T46" fmla="*/ 0 w 900"/>
                <a:gd name="T47" fmla="*/ 0 h 1385"/>
                <a:gd name="T48" fmla="*/ 0 w 900"/>
                <a:gd name="T49" fmla="*/ 0 h 1385"/>
                <a:gd name="T50" fmla="*/ 0 w 900"/>
                <a:gd name="T51" fmla="*/ 0 h 1385"/>
                <a:gd name="T52" fmla="*/ 0 w 900"/>
                <a:gd name="T53" fmla="*/ 0 h 1385"/>
                <a:gd name="T54" fmla="*/ 0 w 900"/>
                <a:gd name="T55" fmla="*/ 0 h 1385"/>
                <a:gd name="T56" fmla="*/ 0 w 900"/>
                <a:gd name="T57" fmla="*/ 0 h 1385"/>
                <a:gd name="T58" fmla="*/ 0 w 900"/>
                <a:gd name="T59" fmla="*/ 0 h 1385"/>
                <a:gd name="T60" fmla="*/ 0 w 900"/>
                <a:gd name="T61" fmla="*/ 0 h 1385"/>
                <a:gd name="T62" fmla="*/ 0 w 900"/>
                <a:gd name="T63" fmla="*/ 0 h 1385"/>
                <a:gd name="T64" fmla="*/ 0 w 900"/>
                <a:gd name="T65" fmla="*/ 0 h 1385"/>
                <a:gd name="T66" fmla="*/ 0 w 900"/>
                <a:gd name="T67" fmla="*/ 0 h 1385"/>
                <a:gd name="T68" fmla="*/ 0 w 900"/>
                <a:gd name="T69" fmla="*/ 0 h 1385"/>
                <a:gd name="T70" fmla="*/ 0 w 900"/>
                <a:gd name="T71" fmla="*/ 0 h 1385"/>
                <a:gd name="T72" fmla="*/ 0 w 900"/>
                <a:gd name="T73" fmla="*/ 0 h 1385"/>
                <a:gd name="T74" fmla="*/ 0 w 900"/>
                <a:gd name="T75" fmla="*/ 0 h 1385"/>
                <a:gd name="T76" fmla="*/ 0 w 900"/>
                <a:gd name="T77" fmla="*/ 0 h 1385"/>
                <a:gd name="T78" fmla="*/ 0 w 900"/>
                <a:gd name="T79" fmla="*/ 0 h 1385"/>
                <a:gd name="T80" fmla="*/ 0 w 900"/>
                <a:gd name="T81" fmla="*/ 0 h 1385"/>
                <a:gd name="T82" fmla="*/ 0 w 900"/>
                <a:gd name="T83" fmla="*/ 0 h 1385"/>
                <a:gd name="T84" fmla="*/ 0 w 900"/>
                <a:gd name="T85" fmla="*/ 0 h 1385"/>
                <a:gd name="T86" fmla="*/ 0 w 900"/>
                <a:gd name="T87" fmla="*/ 0 h 1385"/>
                <a:gd name="T88" fmla="*/ 0 w 900"/>
                <a:gd name="T89" fmla="*/ 0 h 1385"/>
                <a:gd name="T90" fmla="*/ 0 w 900"/>
                <a:gd name="T91" fmla="*/ 0 h 1385"/>
                <a:gd name="T92" fmla="*/ 0 w 900"/>
                <a:gd name="T93" fmla="*/ 0 h 1385"/>
                <a:gd name="T94" fmla="*/ 0 w 900"/>
                <a:gd name="T95" fmla="*/ 0 h 1385"/>
                <a:gd name="T96" fmla="*/ 0 w 900"/>
                <a:gd name="T97" fmla="*/ 0 h 1385"/>
                <a:gd name="T98" fmla="*/ 0 w 900"/>
                <a:gd name="T99" fmla="*/ 0 h 1385"/>
                <a:gd name="T100" fmla="*/ 0 w 900"/>
                <a:gd name="T101" fmla="*/ 0 h 1385"/>
                <a:gd name="T102" fmla="*/ 0 w 900"/>
                <a:gd name="T103" fmla="*/ 0 h 1385"/>
                <a:gd name="T104" fmla="*/ 0 w 900"/>
                <a:gd name="T105" fmla="*/ 0 h 1385"/>
                <a:gd name="T106" fmla="*/ 0 w 900"/>
                <a:gd name="T107" fmla="*/ 0 h 1385"/>
                <a:gd name="T108" fmla="*/ 0 w 900"/>
                <a:gd name="T109" fmla="*/ 0 h 1385"/>
                <a:gd name="T110" fmla="*/ 0 w 900"/>
                <a:gd name="T111" fmla="*/ 0 h 1385"/>
                <a:gd name="T112" fmla="*/ 0 w 900"/>
                <a:gd name="T113" fmla="*/ 0 h 1385"/>
                <a:gd name="T114" fmla="*/ 0 w 900"/>
                <a:gd name="T115" fmla="*/ 0 h 1385"/>
                <a:gd name="T116" fmla="*/ 0 w 900"/>
                <a:gd name="T117" fmla="*/ 0 h 1385"/>
                <a:gd name="T118" fmla="*/ 0 w 900"/>
                <a:gd name="T119" fmla="*/ 0 h 1385"/>
                <a:gd name="T120" fmla="*/ 0 w 900"/>
                <a:gd name="T121" fmla="*/ 0 h 1385"/>
                <a:gd name="T122" fmla="*/ 0 w 900"/>
                <a:gd name="T123" fmla="*/ 0 h 1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21" name="Freeform 172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0 w 900"/>
                <a:gd name="T1" fmla="*/ 0 h 493"/>
                <a:gd name="T2" fmla="*/ 0 w 900"/>
                <a:gd name="T3" fmla="*/ 0 h 493"/>
                <a:gd name="T4" fmla="*/ 0 w 900"/>
                <a:gd name="T5" fmla="*/ 0 h 493"/>
                <a:gd name="T6" fmla="*/ 0 w 900"/>
                <a:gd name="T7" fmla="*/ 0 h 493"/>
                <a:gd name="T8" fmla="*/ 0 w 900"/>
                <a:gd name="T9" fmla="*/ 0 h 493"/>
                <a:gd name="T10" fmla="*/ 0 w 900"/>
                <a:gd name="T11" fmla="*/ 0 h 493"/>
                <a:gd name="T12" fmla="*/ 0 w 900"/>
                <a:gd name="T13" fmla="*/ 0 h 493"/>
                <a:gd name="T14" fmla="*/ 0 w 900"/>
                <a:gd name="T15" fmla="*/ 0 h 493"/>
                <a:gd name="T16" fmla="*/ 0 w 900"/>
                <a:gd name="T17" fmla="*/ 0 h 493"/>
                <a:gd name="T18" fmla="*/ 0 w 900"/>
                <a:gd name="T19" fmla="*/ 0 h 493"/>
                <a:gd name="T20" fmla="*/ 0 w 900"/>
                <a:gd name="T21" fmla="*/ 0 h 493"/>
                <a:gd name="T22" fmla="*/ 0 w 900"/>
                <a:gd name="T23" fmla="*/ 0 h 493"/>
                <a:gd name="T24" fmla="*/ 0 w 900"/>
                <a:gd name="T25" fmla="*/ 0 h 493"/>
                <a:gd name="T26" fmla="*/ 0 w 900"/>
                <a:gd name="T27" fmla="*/ 0 h 493"/>
                <a:gd name="T28" fmla="*/ 0 w 900"/>
                <a:gd name="T29" fmla="*/ 0 h 493"/>
                <a:gd name="T30" fmla="*/ 0 w 900"/>
                <a:gd name="T31" fmla="*/ 0 h 493"/>
                <a:gd name="T32" fmla="*/ 0 w 900"/>
                <a:gd name="T33" fmla="*/ 0 h 493"/>
                <a:gd name="T34" fmla="*/ 0 w 900"/>
                <a:gd name="T35" fmla="*/ 0 h 493"/>
                <a:gd name="T36" fmla="*/ 0 w 900"/>
                <a:gd name="T37" fmla="*/ 0 h 493"/>
                <a:gd name="T38" fmla="*/ 0 w 900"/>
                <a:gd name="T39" fmla="*/ 0 h 493"/>
                <a:gd name="T40" fmla="*/ 0 w 900"/>
                <a:gd name="T41" fmla="*/ 0 h 493"/>
                <a:gd name="T42" fmla="*/ 0 w 900"/>
                <a:gd name="T43" fmla="*/ 0 h 493"/>
                <a:gd name="T44" fmla="*/ 0 w 900"/>
                <a:gd name="T45" fmla="*/ 0 h 493"/>
                <a:gd name="T46" fmla="*/ 0 w 900"/>
                <a:gd name="T47" fmla="*/ 0 h 493"/>
                <a:gd name="T48" fmla="*/ 0 w 900"/>
                <a:gd name="T49" fmla="*/ 0 h 493"/>
                <a:gd name="T50" fmla="*/ 0 w 900"/>
                <a:gd name="T51" fmla="*/ 0 h 493"/>
                <a:gd name="T52" fmla="*/ 0 w 900"/>
                <a:gd name="T53" fmla="*/ 0 h 493"/>
                <a:gd name="T54" fmla="*/ 0 w 900"/>
                <a:gd name="T55" fmla="*/ 0 h 493"/>
                <a:gd name="T56" fmla="*/ 0 w 900"/>
                <a:gd name="T57" fmla="*/ 0 h 493"/>
                <a:gd name="T58" fmla="*/ 0 w 900"/>
                <a:gd name="T59" fmla="*/ 0 h 493"/>
                <a:gd name="T60" fmla="*/ 0 w 900"/>
                <a:gd name="T61" fmla="*/ 0 h 493"/>
                <a:gd name="T62" fmla="*/ 0 w 900"/>
                <a:gd name="T63" fmla="*/ 0 h 493"/>
                <a:gd name="T64" fmla="*/ 0 w 900"/>
                <a:gd name="T65" fmla="*/ 0 h 493"/>
                <a:gd name="T66" fmla="*/ 0 w 900"/>
                <a:gd name="T67" fmla="*/ 0 h 493"/>
                <a:gd name="T68" fmla="*/ 0 w 900"/>
                <a:gd name="T69" fmla="*/ 0 h 493"/>
                <a:gd name="T70" fmla="*/ 0 w 900"/>
                <a:gd name="T71" fmla="*/ 0 h 493"/>
                <a:gd name="T72" fmla="*/ 0 w 900"/>
                <a:gd name="T73" fmla="*/ 0 h 493"/>
                <a:gd name="T74" fmla="*/ 0 w 900"/>
                <a:gd name="T75" fmla="*/ 0 h 493"/>
                <a:gd name="T76" fmla="*/ 0 w 900"/>
                <a:gd name="T77" fmla="*/ 0 h 493"/>
                <a:gd name="T78" fmla="*/ 0 w 900"/>
                <a:gd name="T79" fmla="*/ 0 h 493"/>
                <a:gd name="T80" fmla="*/ 0 w 900"/>
                <a:gd name="T81" fmla="*/ 0 h 493"/>
                <a:gd name="T82" fmla="*/ 0 w 900"/>
                <a:gd name="T83" fmla="*/ 0 h 493"/>
                <a:gd name="T84" fmla="*/ 0 w 900"/>
                <a:gd name="T85" fmla="*/ 0 h 493"/>
                <a:gd name="T86" fmla="*/ 0 w 900"/>
                <a:gd name="T87" fmla="*/ 0 h 493"/>
                <a:gd name="T88" fmla="*/ 0 w 900"/>
                <a:gd name="T89" fmla="*/ 0 h 493"/>
                <a:gd name="T90" fmla="*/ 0 w 900"/>
                <a:gd name="T91" fmla="*/ 0 h 493"/>
                <a:gd name="T92" fmla="*/ 0 w 900"/>
                <a:gd name="T93" fmla="*/ 0 h 493"/>
                <a:gd name="T94" fmla="*/ 0 w 900"/>
                <a:gd name="T95" fmla="*/ 0 h 493"/>
                <a:gd name="T96" fmla="*/ 0 w 900"/>
                <a:gd name="T97" fmla="*/ 0 h 493"/>
                <a:gd name="T98" fmla="*/ 0 w 900"/>
                <a:gd name="T99" fmla="*/ 0 h 493"/>
                <a:gd name="T100" fmla="*/ 0 w 900"/>
                <a:gd name="T101" fmla="*/ 0 h 493"/>
                <a:gd name="T102" fmla="*/ 0 w 900"/>
                <a:gd name="T103" fmla="*/ 0 h 493"/>
                <a:gd name="T104" fmla="*/ 0 w 900"/>
                <a:gd name="T105" fmla="*/ 0 h 493"/>
                <a:gd name="T106" fmla="*/ 0 w 900"/>
                <a:gd name="T107" fmla="*/ 0 h 493"/>
                <a:gd name="T108" fmla="*/ 0 w 900"/>
                <a:gd name="T109" fmla="*/ 0 h 493"/>
                <a:gd name="T110" fmla="*/ 0 w 900"/>
                <a:gd name="T111" fmla="*/ 0 h 493"/>
                <a:gd name="T112" fmla="*/ 0 w 900"/>
                <a:gd name="T113" fmla="*/ 0 h 493"/>
                <a:gd name="T114" fmla="*/ 0 w 900"/>
                <a:gd name="T115" fmla="*/ 0 h 493"/>
                <a:gd name="T116" fmla="*/ 0 w 900"/>
                <a:gd name="T117" fmla="*/ 0 h 493"/>
                <a:gd name="T118" fmla="*/ 0 w 900"/>
                <a:gd name="T119" fmla="*/ 0 h 493"/>
                <a:gd name="T120" fmla="*/ 0 w 900"/>
                <a:gd name="T121" fmla="*/ 0 h 493"/>
                <a:gd name="T122" fmla="*/ 0 w 900"/>
                <a:gd name="T123" fmla="*/ 0 h 493"/>
                <a:gd name="T124" fmla="*/ 0 w 900"/>
                <a:gd name="T125" fmla="*/ 0 h 4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22" name="Freeform 173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0 w 487"/>
                <a:gd name="T1" fmla="*/ 0 h 416"/>
                <a:gd name="T2" fmla="*/ 0 w 487"/>
                <a:gd name="T3" fmla="*/ 0 h 416"/>
                <a:gd name="T4" fmla="*/ 0 w 487"/>
                <a:gd name="T5" fmla="*/ 0 h 416"/>
                <a:gd name="T6" fmla="*/ 0 w 487"/>
                <a:gd name="T7" fmla="*/ 0 h 416"/>
                <a:gd name="T8" fmla="*/ 0 w 487"/>
                <a:gd name="T9" fmla="*/ 0 h 416"/>
                <a:gd name="T10" fmla="*/ 0 w 487"/>
                <a:gd name="T11" fmla="*/ 0 h 416"/>
                <a:gd name="T12" fmla="*/ 0 w 487"/>
                <a:gd name="T13" fmla="*/ 0 h 416"/>
                <a:gd name="T14" fmla="*/ 0 w 487"/>
                <a:gd name="T15" fmla="*/ 0 h 416"/>
                <a:gd name="T16" fmla="*/ 0 w 487"/>
                <a:gd name="T17" fmla="*/ 0 h 416"/>
                <a:gd name="T18" fmla="*/ 0 w 487"/>
                <a:gd name="T19" fmla="*/ 0 h 416"/>
                <a:gd name="T20" fmla="*/ 0 w 487"/>
                <a:gd name="T21" fmla="*/ 0 h 416"/>
                <a:gd name="T22" fmla="*/ 0 w 487"/>
                <a:gd name="T23" fmla="*/ 0 h 416"/>
                <a:gd name="T24" fmla="*/ 0 w 487"/>
                <a:gd name="T25" fmla="*/ 0 h 416"/>
                <a:gd name="T26" fmla="*/ 0 w 487"/>
                <a:gd name="T27" fmla="*/ 0 h 416"/>
                <a:gd name="T28" fmla="*/ 0 w 487"/>
                <a:gd name="T29" fmla="*/ 0 h 416"/>
                <a:gd name="T30" fmla="*/ 0 w 487"/>
                <a:gd name="T31" fmla="*/ 0 h 416"/>
                <a:gd name="T32" fmla="*/ 0 w 487"/>
                <a:gd name="T33" fmla="*/ 0 h 416"/>
                <a:gd name="T34" fmla="*/ 0 w 487"/>
                <a:gd name="T35" fmla="*/ 0 h 416"/>
                <a:gd name="T36" fmla="*/ 0 w 487"/>
                <a:gd name="T37" fmla="*/ 0 h 416"/>
                <a:gd name="T38" fmla="*/ 0 w 487"/>
                <a:gd name="T39" fmla="*/ 0 h 416"/>
                <a:gd name="T40" fmla="*/ 0 w 487"/>
                <a:gd name="T41" fmla="*/ 0 h 416"/>
                <a:gd name="T42" fmla="*/ 0 w 487"/>
                <a:gd name="T43" fmla="*/ 0 h 416"/>
                <a:gd name="T44" fmla="*/ 0 w 487"/>
                <a:gd name="T45" fmla="*/ 0 h 416"/>
                <a:gd name="T46" fmla="*/ 0 w 487"/>
                <a:gd name="T47" fmla="*/ 0 h 416"/>
                <a:gd name="T48" fmla="*/ 0 w 487"/>
                <a:gd name="T49" fmla="*/ 0 h 416"/>
                <a:gd name="T50" fmla="*/ 0 w 487"/>
                <a:gd name="T51" fmla="*/ 0 h 416"/>
                <a:gd name="T52" fmla="*/ 0 w 487"/>
                <a:gd name="T53" fmla="*/ 0 h 416"/>
                <a:gd name="T54" fmla="*/ 0 w 487"/>
                <a:gd name="T55" fmla="*/ 0 h 416"/>
                <a:gd name="T56" fmla="*/ 0 w 487"/>
                <a:gd name="T57" fmla="*/ 0 h 416"/>
                <a:gd name="T58" fmla="*/ 0 w 487"/>
                <a:gd name="T59" fmla="*/ 0 h 416"/>
                <a:gd name="T60" fmla="*/ 0 w 487"/>
                <a:gd name="T61" fmla="*/ 0 h 416"/>
                <a:gd name="T62" fmla="*/ 0 w 487"/>
                <a:gd name="T63" fmla="*/ 0 h 416"/>
                <a:gd name="T64" fmla="*/ 0 w 487"/>
                <a:gd name="T65" fmla="*/ 0 h 416"/>
                <a:gd name="T66" fmla="*/ 0 w 487"/>
                <a:gd name="T67" fmla="*/ 0 h 416"/>
                <a:gd name="T68" fmla="*/ 0 w 487"/>
                <a:gd name="T69" fmla="*/ 0 h 416"/>
                <a:gd name="T70" fmla="*/ 0 w 487"/>
                <a:gd name="T71" fmla="*/ 0 h 416"/>
                <a:gd name="T72" fmla="*/ 0 w 487"/>
                <a:gd name="T73" fmla="*/ 0 h 416"/>
                <a:gd name="T74" fmla="*/ 0 w 487"/>
                <a:gd name="T75" fmla="*/ 0 h 416"/>
                <a:gd name="T76" fmla="*/ 0 w 487"/>
                <a:gd name="T77" fmla="*/ 0 h 416"/>
                <a:gd name="T78" fmla="*/ 0 w 487"/>
                <a:gd name="T79" fmla="*/ 0 h 416"/>
                <a:gd name="T80" fmla="*/ 0 w 487"/>
                <a:gd name="T81" fmla="*/ 0 h 416"/>
                <a:gd name="T82" fmla="*/ 0 w 487"/>
                <a:gd name="T83" fmla="*/ 0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123" name="Freeform 174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0 h 824"/>
                <a:gd name="T2" fmla="*/ 0 w 246"/>
                <a:gd name="T3" fmla="*/ 0 h 824"/>
                <a:gd name="T4" fmla="*/ 0 w 246"/>
                <a:gd name="T5" fmla="*/ 0 h 824"/>
                <a:gd name="T6" fmla="*/ 0 w 246"/>
                <a:gd name="T7" fmla="*/ 0 h 824"/>
                <a:gd name="T8" fmla="*/ 0 w 246"/>
                <a:gd name="T9" fmla="*/ 0 h 824"/>
                <a:gd name="T10" fmla="*/ 0 w 246"/>
                <a:gd name="T11" fmla="*/ 0 h 824"/>
                <a:gd name="T12" fmla="*/ 0 w 246"/>
                <a:gd name="T13" fmla="*/ 0 h 824"/>
                <a:gd name="T14" fmla="*/ 0 w 246"/>
                <a:gd name="T15" fmla="*/ 0 h 824"/>
                <a:gd name="T16" fmla="*/ 0 w 246"/>
                <a:gd name="T17" fmla="*/ 0 h 824"/>
                <a:gd name="T18" fmla="*/ 0 w 246"/>
                <a:gd name="T19" fmla="*/ 0 h 824"/>
                <a:gd name="T20" fmla="*/ 0 w 246"/>
                <a:gd name="T21" fmla="*/ 0 h 824"/>
                <a:gd name="T22" fmla="*/ 0 w 246"/>
                <a:gd name="T23" fmla="*/ 0 h 824"/>
                <a:gd name="T24" fmla="*/ 0 w 246"/>
                <a:gd name="T25" fmla="*/ 0 h 824"/>
                <a:gd name="T26" fmla="*/ 0 w 246"/>
                <a:gd name="T27" fmla="*/ 0 h 824"/>
                <a:gd name="T28" fmla="*/ 0 w 246"/>
                <a:gd name="T29" fmla="*/ 0 h 824"/>
                <a:gd name="T30" fmla="*/ 0 w 246"/>
                <a:gd name="T31" fmla="*/ 0 h 824"/>
                <a:gd name="T32" fmla="*/ 0 w 246"/>
                <a:gd name="T33" fmla="*/ 0 h 824"/>
                <a:gd name="T34" fmla="*/ 0 w 246"/>
                <a:gd name="T35" fmla="*/ 0 h 824"/>
                <a:gd name="T36" fmla="*/ 0 w 246"/>
                <a:gd name="T37" fmla="*/ 0 h 824"/>
                <a:gd name="T38" fmla="*/ 0 w 246"/>
                <a:gd name="T39" fmla="*/ 0 h 824"/>
                <a:gd name="T40" fmla="*/ 0 w 246"/>
                <a:gd name="T41" fmla="*/ 0 h 824"/>
                <a:gd name="T42" fmla="*/ 0 w 246"/>
                <a:gd name="T43" fmla="*/ 0 h 824"/>
                <a:gd name="T44" fmla="*/ 0 w 246"/>
                <a:gd name="T45" fmla="*/ 0 h 824"/>
                <a:gd name="T46" fmla="*/ 0 w 246"/>
                <a:gd name="T47" fmla="*/ 0 h 8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굴림" panose="020B0600000101010101" pitchFamily="50" charset="-127"/>
              </a:endParaRPr>
            </a:p>
          </p:txBody>
        </p:sp>
      </p:grpSp>
      <p:sp>
        <p:nvSpPr>
          <p:cNvPr id="481456" name="Text Box 176"/>
          <p:cNvSpPr txBox="1">
            <a:spLocks noChangeArrowheads="1"/>
          </p:cNvSpPr>
          <p:nvPr/>
        </p:nvSpPr>
        <p:spPr bwMode="auto">
          <a:xfrm>
            <a:off x="1527175" y="1971675"/>
            <a:ext cx="222368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endParaRPr lang="ko-KR" altLang="en-US">
              <a:solidFill>
                <a:schemeClr val="tx2"/>
              </a:solidFill>
              <a:latin typeface="굴림" panose="020B0600000101010101" pitchFamily="50" charset="-127"/>
            </a:endParaRP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주석</a:t>
            </a: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변수</a:t>
            </a: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</a:rPr>
              <a:t>,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상수</a:t>
            </a: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함수</a:t>
            </a: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문장</a:t>
            </a: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출력 함수 </a:t>
            </a:r>
            <a:r>
              <a:rPr lang="en-US" altLang="ko-KR" err="1">
                <a:solidFill>
                  <a:schemeClr val="tx2"/>
                </a:solidFill>
                <a:latin typeface="굴림" panose="020B0600000101010101" pitchFamily="50" charset="-127"/>
              </a:rPr>
              <a:t>printf</a:t>
            </a: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</a:rPr>
              <a:t>()</a:t>
            </a:r>
          </a:p>
          <a:p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</a:rPr>
              <a:t>*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입력 함수 </a:t>
            </a:r>
            <a:r>
              <a:rPr lang="en-US" altLang="ko-KR" err="1">
                <a:solidFill>
                  <a:schemeClr val="tx2"/>
                </a:solidFill>
                <a:latin typeface="굴림" panose="020B0600000101010101" pitchFamily="50" charset="-127"/>
              </a:rPr>
              <a:t>scanf</a:t>
            </a: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</a:rPr>
              <a:t>()</a:t>
            </a:r>
          </a:p>
          <a:p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</a:rPr>
              <a:t>*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산술 연산</a:t>
            </a:r>
          </a:p>
          <a:p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</a:rPr>
              <a:t>* 대입 연산  </a:t>
            </a:r>
          </a:p>
        </p:txBody>
      </p:sp>
      <p:grpSp>
        <p:nvGrpSpPr>
          <p:cNvPr id="3077" name="Group 246"/>
          <p:cNvGrpSpPr>
            <a:grpSpLocks/>
          </p:cNvGrpSpPr>
          <p:nvPr/>
        </p:nvGrpSpPr>
        <p:grpSpPr bwMode="auto">
          <a:xfrm>
            <a:off x="5156200" y="3287713"/>
            <a:ext cx="2214563" cy="2566987"/>
            <a:chOff x="3208" y="1586"/>
            <a:chExt cx="1395" cy="1617"/>
          </a:xfrm>
        </p:grpSpPr>
        <p:sp>
          <p:nvSpPr>
            <p:cNvPr id="3081" name="Freeform 179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57 w 44"/>
                <a:gd name="T1" fmla="*/ 0 h 88"/>
                <a:gd name="T2" fmla="*/ 0 w 44"/>
                <a:gd name="T3" fmla="*/ 168 h 88"/>
                <a:gd name="T4" fmla="*/ 28 w 44"/>
                <a:gd name="T5" fmla="*/ 168 h 88"/>
                <a:gd name="T6" fmla="*/ 84 w 44"/>
                <a:gd name="T7" fmla="*/ 0 h 88"/>
                <a:gd name="T8" fmla="*/ 57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2" name="Freeform 182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125 w 92"/>
                <a:gd name="T1" fmla="*/ 0 h 73"/>
                <a:gd name="T2" fmla="*/ 0 w 92"/>
                <a:gd name="T3" fmla="*/ 165 h 73"/>
                <a:gd name="T4" fmla="*/ 26 w 92"/>
                <a:gd name="T5" fmla="*/ 165 h 73"/>
                <a:gd name="T6" fmla="*/ 170 w 92"/>
                <a:gd name="T7" fmla="*/ 11 h 73"/>
                <a:gd name="T8" fmla="*/ 125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3" name="Freeform 183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125 w 92"/>
                <a:gd name="T1" fmla="*/ 0 h 73"/>
                <a:gd name="T2" fmla="*/ 0 w 92"/>
                <a:gd name="T3" fmla="*/ 165 h 73"/>
                <a:gd name="T4" fmla="*/ 26 w 92"/>
                <a:gd name="T5" fmla="*/ 165 h 73"/>
                <a:gd name="T6" fmla="*/ 170 w 92"/>
                <a:gd name="T7" fmla="*/ 11 h 73"/>
                <a:gd name="T8" fmla="*/ 125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4" name="Freeform 184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37 w 88"/>
                <a:gd name="T1" fmla="*/ 0 h 83"/>
                <a:gd name="T2" fmla="*/ 159 w 88"/>
                <a:gd name="T3" fmla="*/ 155 h 83"/>
                <a:gd name="T4" fmla="*/ 140 w 88"/>
                <a:gd name="T5" fmla="*/ 191 h 83"/>
                <a:gd name="T6" fmla="*/ 0 w 88"/>
                <a:gd name="T7" fmla="*/ 11 h 83"/>
                <a:gd name="T8" fmla="*/ 37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5" name="Freeform 185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37 w 88"/>
                <a:gd name="T1" fmla="*/ 0 h 83"/>
                <a:gd name="T2" fmla="*/ 159 w 88"/>
                <a:gd name="T3" fmla="*/ 155 h 83"/>
                <a:gd name="T4" fmla="*/ 140 w 88"/>
                <a:gd name="T5" fmla="*/ 191 h 83"/>
                <a:gd name="T6" fmla="*/ 0 w 88"/>
                <a:gd name="T7" fmla="*/ 11 h 83"/>
                <a:gd name="T8" fmla="*/ 37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6" name="Freeform 193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12 w 532"/>
                <a:gd name="T1" fmla="*/ 103 h 304"/>
                <a:gd name="T2" fmla="*/ 0 w 532"/>
                <a:gd name="T3" fmla="*/ 309 h 304"/>
                <a:gd name="T4" fmla="*/ 0 w 532"/>
                <a:gd name="T5" fmla="*/ 543 h 304"/>
                <a:gd name="T6" fmla="*/ 0 w 532"/>
                <a:gd name="T7" fmla="*/ 661 h 304"/>
                <a:gd name="T8" fmla="*/ 915 w 532"/>
                <a:gd name="T9" fmla="*/ 661 h 304"/>
                <a:gd name="T10" fmla="*/ 963 w 532"/>
                <a:gd name="T11" fmla="*/ 485 h 304"/>
                <a:gd name="T12" fmla="*/ 915 w 532"/>
                <a:gd name="T13" fmla="*/ 190 h 304"/>
                <a:gd name="T14" fmla="*/ 816 w 532"/>
                <a:gd name="T15" fmla="*/ 29 h 304"/>
                <a:gd name="T16" fmla="*/ 365 w 532"/>
                <a:gd name="T17" fmla="*/ 0 h 304"/>
                <a:gd name="T18" fmla="*/ 111 w 532"/>
                <a:gd name="T19" fmla="*/ 0 h 304"/>
                <a:gd name="T20" fmla="*/ 12 w 532"/>
                <a:gd name="T21" fmla="*/ 103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7" name="Freeform 194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297 w 161"/>
                <a:gd name="T1" fmla="*/ 303 h 221"/>
                <a:gd name="T2" fmla="*/ 276 w 161"/>
                <a:gd name="T3" fmla="*/ 206 h 221"/>
                <a:gd name="T4" fmla="*/ 258 w 161"/>
                <a:gd name="T5" fmla="*/ 98 h 221"/>
                <a:gd name="T6" fmla="*/ 206 w 161"/>
                <a:gd name="T7" fmla="*/ 66 h 221"/>
                <a:gd name="T8" fmla="*/ 169 w 161"/>
                <a:gd name="T9" fmla="*/ 36 h 221"/>
                <a:gd name="T10" fmla="*/ 101 w 161"/>
                <a:gd name="T11" fmla="*/ 0 h 221"/>
                <a:gd name="T12" fmla="*/ 86 w 161"/>
                <a:gd name="T13" fmla="*/ 43 h 221"/>
                <a:gd name="T14" fmla="*/ 23 w 161"/>
                <a:gd name="T15" fmla="*/ 1 h 221"/>
                <a:gd name="T16" fmla="*/ 1 w 161"/>
                <a:gd name="T17" fmla="*/ 52 h 221"/>
                <a:gd name="T18" fmla="*/ 44 w 161"/>
                <a:gd name="T19" fmla="*/ 92 h 221"/>
                <a:gd name="T20" fmla="*/ 36 w 161"/>
                <a:gd name="T21" fmla="*/ 126 h 221"/>
                <a:gd name="T22" fmla="*/ 13 w 161"/>
                <a:gd name="T23" fmla="*/ 147 h 221"/>
                <a:gd name="T24" fmla="*/ 1 w 161"/>
                <a:gd name="T25" fmla="*/ 170 h 221"/>
                <a:gd name="T26" fmla="*/ 0 w 161"/>
                <a:gd name="T27" fmla="*/ 195 h 221"/>
                <a:gd name="T28" fmla="*/ 10 w 161"/>
                <a:gd name="T29" fmla="*/ 226 h 221"/>
                <a:gd name="T30" fmla="*/ 22 w 161"/>
                <a:gd name="T31" fmla="*/ 277 h 221"/>
                <a:gd name="T32" fmla="*/ 28 w 161"/>
                <a:gd name="T33" fmla="*/ 303 h 221"/>
                <a:gd name="T34" fmla="*/ 39 w 161"/>
                <a:gd name="T35" fmla="*/ 321 h 221"/>
                <a:gd name="T36" fmla="*/ 51 w 161"/>
                <a:gd name="T37" fmla="*/ 339 h 221"/>
                <a:gd name="T38" fmla="*/ 68 w 161"/>
                <a:gd name="T39" fmla="*/ 353 h 221"/>
                <a:gd name="T40" fmla="*/ 85 w 161"/>
                <a:gd name="T41" fmla="*/ 366 h 221"/>
                <a:gd name="T42" fmla="*/ 108 w 161"/>
                <a:gd name="T43" fmla="*/ 375 h 221"/>
                <a:gd name="T44" fmla="*/ 133 w 161"/>
                <a:gd name="T45" fmla="*/ 382 h 221"/>
                <a:gd name="T46" fmla="*/ 161 w 161"/>
                <a:gd name="T47" fmla="*/ 385 h 221"/>
                <a:gd name="T48" fmla="*/ 208 w 161"/>
                <a:gd name="T49" fmla="*/ 461 h 221"/>
                <a:gd name="T50" fmla="*/ 305 w 161"/>
                <a:gd name="T51" fmla="*/ 330 h 221"/>
                <a:gd name="T52" fmla="*/ 297 w 161"/>
                <a:gd name="T53" fmla="*/ 303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8" name="Freeform 195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665 w 1132"/>
                <a:gd name="T1" fmla="*/ 359 h 1016"/>
                <a:gd name="T2" fmla="*/ 1756 w 1132"/>
                <a:gd name="T3" fmla="*/ 412 h 1016"/>
                <a:gd name="T4" fmla="*/ 1837 w 1132"/>
                <a:gd name="T5" fmla="*/ 469 h 1016"/>
                <a:gd name="T6" fmla="*/ 1901 w 1132"/>
                <a:gd name="T7" fmla="*/ 546 h 1016"/>
                <a:gd name="T8" fmla="*/ 1938 w 1132"/>
                <a:gd name="T9" fmla="*/ 659 h 1016"/>
                <a:gd name="T10" fmla="*/ 2003 w 1132"/>
                <a:gd name="T11" fmla="*/ 1115 h 1016"/>
                <a:gd name="T12" fmla="*/ 2033 w 1132"/>
                <a:gd name="T13" fmla="*/ 1598 h 1016"/>
                <a:gd name="T14" fmla="*/ 1954 w 1132"/>
                <a:gd name="T15" fmla="*/ 1935 h 1016"/>
                <a:gd name="T16" fmla="*/ 1932 w 1132"/>
                <a:gd name="T17" fmla="*/ 2033 h 1016"/>
                <a:gd name="T18" fmla="*/ 1885 w 1132"/>
                <a:gd name="T19" fmla="*/ 2099 h 1016"/>
                <a:gd name="T20" fmla="*/ 1813 w 1132"/>
                <a:gd name="T21" fmla="*/ 2124 h 1016"/>
                <a:gd name="T22" fmla="*/ 1728 w 1132"/>
                <a:gd name="T23" fmla="*/ 2193 h 1016"/>
                <a:gd name="T24" fmla="*/ 1568 w 1132"/>
                <a:gd name="T25" fmla="*/ 1945 h 1016"/>
                <a:gd name="T26" fmla="*/ 1309 w 1132"/>
                <a:gd name="T27" fmla="*/ 1929 h 1016"/>
                <a:gd name="T28" fmla="*/ 907 w 1132"/>
                <a:gd name="T29" fmla="*/ 1969 h 1016"/>
                <a:gd name="T30" fmla="*/ 811 w 1132"/>
                <a:gd name="T31" fmla="*/ 1985 h 1016"/>
                <a:gd name="T32" fmla="*/ 734 w 1132"/>
                <a:gd name="T33" fmla="*/ 1937 h 1016"/>
                <a:gd name="T34" fmla="*/ 703 w 1132"/>
                <a:gd name="T35" fmla="*/ 1822 h 1016"/>
                <a:gd name="T36" fmla="*/ 743 w 1132"/>
                <a:gd name="T37" fmla="*/ 1639 h 1016"/>
                <a:gd name="T38" fmla="*/ 801 w 1132"/>
                <a:gd name="T39" fmla="*/ 1087 h 1016"/>
                <a:gd name="T40" fmla="*/ 597 w 1132"/>
                <a:gd name="T41" fmla="*/ 881 h 1016"/>
                <a:gd name="T42" fmla="*/ 282 w 1132"/>
                <a:gd name="T43" fmla="*/ 645 h 1016"/>
                <a:gd name="T44" fmla="*/ 104 w 1132"/>
                <a:gd name="T45" fmla="*/ 360 h 1016"/>
                <a:gd name="T46" fmla="*/ 0 w 1132"/>
                <a:gd name="T47" fmla="*/ 156 h 1016"/>
                <a:gd name="T48" fmla="*/ 180 w 1132"/>
                <a:gd name="T49" fmla="*/ 3 h 1016"/>
                <a:gd name="T50" fmla="*/ 433 w 1132"/>
                <a:gd name="T51" fmla="*/ 276 h 1016"/>
                <a:gd name="T52" fmla="*/ 569 w 1132"/>
                <a:gd name="T53" fmla="*/ 353 h 1016"/>
                <a:gd name="T54" fmla="*/ 623 w 1132"/>
                <a:gd name="T55" fmla="*/ 430 h 1016"/>
                <a:gd name="T56" fmla="*/ 654 w 1132"/>
                <a:gd name="T57" fmla="*/ 436 h 1016"/>
                <a:gd name="T58" fmla="*/ 689 w 1132"/>
                <a:gd name="T59" fmla="*/ 444 h 1016"/>
                <a:gd name="T60" fmla="*/ 720 w 1132"/>
                <a:gd name="T61" fmla="*/ 449 h 1016"/>
                <a:gd name="T62" fmla="*/ 766 w 1132"/>
                <a:gd name="T63" fmla="*/ 430 h 1016"/>
                <a:gd name="T64" fmla="*/ 836 w 1132"/>
                <a:gd name="T65" fmla="*/ 391 h 1016"/>
                <a:gd name="T66" fmla="*/ 906 w 1132"/>
                <a:gd name="T67" fmla="*/ 359 h 1016"/>
                <a:gd name="T68" fmla="*/ 981 w 1132"/>
                <a:gd name="T69" fmla="*/ 337 h 1016"/>
                <a:gd name="T70" fmla="*/ 1100 w 1132"/>
                <a:gd name="T71" fmla="*/ 289 h 1016"/>
                <a:gd name="T72" fmla="*/ 1202 w 1132"/>
                <a:gd name="T73" fmla="*/ 265 h 1016"/>
                <a:gd name="T74" fmla="*/ 1232 w 1132"/>
                <a:gd name="T75" fmla="*/ 265 h 1016"/>
                <a:gd name="T76" fmla="*/ 1283 w 1132"/>
                <a:gd name="T77" fmla="*/ 265 h 1016"/>
                <a:gd name="T78" fmla="*/ 1348 w 1132"/>
                <a:gd name="T79" fmla="*/ 268 h 1016"/>
                <a:gd name="T80" fmla="*/ 1416 w 1132"/>
                <a:gd name="T81" fmla="*/ 268 h 1016"/>
                <a:gd name="T82" fmla="*/ 1478 w 1132"/>
                <a:gd name="T83" fmla="*/ 271 h 1016"/>
                <a:gd name="T84" fmla="*/ 1527 w 1132"/>
                <a:gd name="T85" fmla="*/ 271 h 1016"/>
                <a:gd name="T86" fmla="*/ 1553 w 1132"/>
                <a:gd name="T87" fmla="*/ 271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9" name="Freeform 196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443 w 271"/>
                <a:gd name="T1" fmla="*/ 345 h 365"/>
                <a:gd name="T2" fmla="*/ 476 w 271"/>
                <a:gd name="T3" fmla="*/ 365 h 365"/>
                <a:gd name="T4" fmla="*/ 482 w 271"/>
                <a:gd name="T5" fmla="*/ 416 h 365"/>
                <a:gd name="T6" fmla="*/ 477 w 271"/>
                <a:gd name="T7" fmla="*/ 442 h 365"/>
                <a:gd name="T8" fmla="*/ 472 w 271"/>
                <a:gd name="T9" fmla="*/ 464 h 365"/>
                <a:gd name="T10" fmla="*/ 471 w 271"/>
                <a:gd name="T11" fmla="*/ 477 h 365"/>
                <a:gd name="T12" fmla="*/ 468 w 271"/>
                <a:gd name="T13" fmla="*/ 491 h 365"/>
                <a:gd name="T14" fmla="*/ 463 w 271"/>
                <a:gd name="T15" fmla="*/ 500 h 365"/>
                <a:gd name="T16" fmla="*/ 454 w 271"/>
                <a:gd name="T17" fmla="*/ 508 h 365"/>
                <a:gd name="T18" fmla="*/ 441 w 271"/>
                <a:gd name="T19" fmla="*/ 521 h 365"/>
                <a:gd name="T20" fmla="*/ 420 w 271"/>
                <a:gd name="T21" fmla="*/ 538 h 365"/>
                <a:gd name="T22" fmla="*/ 415 w 271"/>
                <a:gd name="T23" fmla="*/ 577 h 365"/>
                <a:gd name="T24" fmla="*/ 405 w 271"/>
                <a:gd name="T25" fmla="*/ 676 h 365"/>
                <a:gd name="T26" fmla="*/ 339 w 271"/>
                <a:gd name="T27" fmla="*/ 732 h 365"/>
                <a:gd name="T28" fmla="*/ 246 w 271"/>
                <a:gd name="T29" fmla="*/ 800 h 365"/>
                <a:gd name="T30" fmla="*/ 131 w 271"/>
                <a:gd name="T31" fmla="*/ 774 h 365"/>
                <a:gd name="T32" fmla="*/ 82 w 271"/>
                <a:gd name="T33" fmla="*/ 659 h 365"/>
                <a:gd name="T34" fmla="*/ 48 w 271"/>
                <a:gd name="T35" fmla="*/ 577 h 365"/>
                <a:gd name="T36" fmla="*/ 48 w 271"/>
                <a:gd name="T37" fmla="*/ 555 h 365"/>
                <a:gd name="T38" fmla="*/ 27 w 271"/>
                <a:gd name="T39" fmla="*/ 533 h 365"/>
                <a:gd name="T40" fmla="*/ 12 w 271"/>
                <a:gd name="T41" fmla="*/ 510 h 365"/>
                <a:gd name="T42" fmla="*/ 2 w 271"/>
                <a:gd name="T43" fmla="*/ 487 h 365"/>
                <a:gd name="T44" fmla="*/ 0 w 271"/>
                <a:gd name="T45" fmla="*/ 460 h 365"/>
                <a:gd name="T46" fmla="*/ 0 w 271"/>
                <a:gd name="T47" fmla="*/ 432 h 365"/>
                <a:gd name="T48" fmla="*/ 2 w 271"/>
                <a:gd name="T49" fmla="*/ 400 h 365"/>
                <a:gd name="T50" fmla="*/ 10 w 271"/>
                <a:gd name="T51" fmla="*/ 371 h 365"/>
                <a:gd name="T52" fmla="*/ 15 w 271"/>
                <a:gd name="T53" fmla="*/ 338 h 365"/>
                <a:gd name="T54" fmla="*/ 53 w 271"/>
                <a:gd name="T55" fmla="*/ 356 h 365"/>
                <a:gd name="T56" fmla="*/ 53 w 271"/>
                <a:gd name="T57" fmla="*/ 266 h 365"/>
                <a:gd name="T58" fmla="*/ 42 w 271"/>
                <a:gd name="T59" fmla="*/ 129 h 365"/>
                <a:gd name="T60" fmla="*/ 157 w 271"/>
                <a:gd name="T61" fmla="*/ 2 h 365"/>
                <a:gd name="T62" fmla="*/ 291 w 271"/>
                <a:gd name="T63" fmla="*/ 0 h 365"/>
                <a:gd name="T64" fmla="*/ 441 w 271"/>
                <a:gd name="T65" fmla="*/ 123 h 365"/>
                <a:gd name="T66" fmla="*/ 443 w 271"/>
                <a:gd name="T67" fmla="*/ 345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0" name="Freeform 197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327 w 272"/>
                <a:gd name="T1" fmla="*/ 47 h 214"/>
                <a:gd name="T2" fmla="*/ 415 w 272"/>
                <a:gd name="T3" fmla="*/ 107 h 214"/>
                <a:gd name="T4" fmla="*/ 446 w 272"/>
                <a:gd name="T5" fmla="*/ 133 h 214"/>
                <a:gd name="T6" fmla="*/ 470 w 272"/>
                <a:gd name="T7" fmla="*/ 159 h 214"/>
                <a:gd name="T8" fmla="*/ 488 w 272"/>
                <a:gd name="T9" fmla="*/ 186 h 214"/>
                <a:gd name="T10" fmla="*/ 494 w 272"/>
                <a:gd name="T11" fmla="*/ 210 h 214"/>
                <a:gd name="T12" fmla="*/ 499 w 272"/>
                <a:gd name="T13" fmla="*/ 243 h 214"/>
                <a:gd name="T14" fmla="*/ 494 w 272"/>
                <a:gd name="T15" fmla="*/ 276 h 214"/>
                <a:gd name="T16" fmla="*/ 484 w 272"/>
                <a:gd name="T17" fmla="*/ 311 h 214"/>
                <a:gd name="T18" fmla="*/ 472 w 272"/>
                <a:gd name="T19" fmla="*/ 354 h 214"/>
                <a:gd name="T20" fmla="*/ 467 w 272"/>
                <a:gd name="T21" fmla="*/ 409 h 214"/>
                <a:gd name="T22" fmla="*/ 467 w 272"/>
                <a:gd name="T23" fmla="*/ 456 h 214"/>
                <a:gd name="T24" fmla="*/ 432 w 272"/>
                <a:gd name="T25" fmla="*/ 465 h 214"/>
                <a:gd name="T26" fmla="*/ 406 w 272"/>
                <a:gd name="T27" fmla="*/ 387 h 214"/>
                <a:gd name="T28" fmla="*/ 394 w 272"/>
                <a:gd name="T29" fmla="*/ 322 h 214"/>
                <a:gd name="T30" fmla="*/ 395 w 272"/>
                <a:gd name="T31" fmla="*/ 257 h 214"/>
                <a:gd name="T32" fmla="*/ 414 w 272"/>
                <a:gd name="T33" fmla="*/ 178 h 214"/>
                <a:gd name="T34" fmla="*/ 339 w 272"/>
                <a:gd name="T35" fmla="*/ 121 h 214"/>
                <a:gd name="T36" fmla="*/ 237 w 272"/>
                <a:gd name="T37" fmla="*/ 121 h 214"/>
                <a:gd name="T38" fmla="*/ 216 w 272"/>
                <a:gd name="T39" fmla="*/ 132 h 214"/>
                <a:gd name="T40" fmla="*/ 200 w 272"/>
                <a:gd name="T41" fmla="*/ 141 h 214"/>
                <a:gd name="T42" fmla="*/ 181 w 272"/>
                <a:gd name="T43" fmla="*/ 153 h 214"/>
                <a:gd name="T44" fmla="*/ 166 w 272"/>
                <a:gd name="T45" fmla="*/ 160 h 214"/>
                <a:gd name="T46" fmla="*/ 144 w 272"/>
                <a:gd name="T47" fmla="*/ 169 h 214"/>
                <a:gd name="T48" fmla="*/ 128 w 272"/>
                <a:gd name="T49" fmla="*/ 178 h 214"/>
                <a:gd name="T50" fmla="*/ 109 w 272"/>
                <a:gd name="T51" fmla="*/ 186 h 214"/>
                <a:gd name="T52" fmla="*/ 88 w 272"/>
                <a:gd name="T53" fmla="*/ 189 h 214"/>
                <a:gd name="T54" fmla="*/ 62 w 272"/>
                <a:gd name="T55" fmla="*/ 210 h 214"/>
                <a:gd name="T56" fmla="*/ 76 w 272"/>
                <a:gd name="T57" fmla="*/ 262 h 214"/>
                <a:gd name="T58" fmla="*/ 82 w 272"/>
                <a:gd name="T59" fmla="*/ 301 h 214"/>
                <a:gd name="T60" fmla="*/ 82 w 272"/>
                <a:gd name="T61" fmla="*/ 341 h 214"/>
                <a:gd name="T62" fmla="*/ 73 w 272"/>
                <a:gd name="T63" fmla="*/ 389 h 214"/>
                <a:gd name="T64" fmla="*/ 73 w 272"/>
                <a:gd name="T65" fmla="*/ 465 h 214"/>
                <a:gd name="T66" fmla="*/ 38 w 272"/>
                <a:gd name="T67" fmla="*/ 419 h 214"/>
                <a:gd name="T68" fmla="*/ 16 w 272"/>
                <a:gd name="T69" fmla="*/ 354 h 214"/>
                <a:gd name="T70" fmla="*/ 11 w 272"/>
                <a:gd name="T71" fmla="*/ 324 h 214"/>
                <a:gd name="T72" fmla="*/ 2 w 272"/>
                <a:gd name="T73" fmla="*/ 294 h 214"/>
                <a:gd name="T74" fmla="*/ 0 w 272"/>
                <a:gd name="T75" fmla="*/ 266 h 214"/>
                <a:gd name="T76" fmla="*/ 0 w 272"/>
                <a:gd name="T77" fmla="*/ 235 h 214"/>
                <a:gd name="T78" fmla="*/ 2 w 272"/>
                <a:gd name="T79" fmla="*/ 209 h 214"/>
                <a:gd name="T80" fmla="*/ 12 w 272"/>
                <a:gd name="T81" fmla="*/ 189 h 214"/>
                <a:gd name="T82" fmla="*/ 29 w 272"/>
                <a:gd name="T83" fmla="*/ 171 h 214"/>
                <a:gd name="T84" fmla="*/ 58 w 272"/>
                <a:gd name="T85" fmla="*/ 165 h 214"/>
                <a:gd name="T86" fmla="*/ 62 w 272"/>
                <a:gd name="T87" fmla="*/ 103 h 214"/>
                <a:gd name="T88" fmla="*/ 113 w 272"/>
                <a:gd name="T89" fmla="*/ 29 h 214"/>
                <a:gd name="T90" fmla="*/ 223 w 272"/>
                <a:gd name="T91" fmla="*/ 0 h 214"/>
                <a:gd name="T92" fmla="*/ 327 w 272"/>
                <a:gd name="T93" fmla="*/ 47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1" name="Freeform 198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141 w 99"/>
                <a:gd name="T1" fmla="*/ 160 h 304"/>
                <a:gd name="T2" fmla="*/ 141 w 99"/>
                <a:gd name="T3" fmla="*/ 263 h 304"/>
                <a:gd name="T4" fmla="*/ 175 w 99"/>
                <a:gd name="T5" fmla="*/ 332 h 304"/>
                <a:gd name="T6" fmla="*/ 174 w 99"/>
                <a:gd name="T7" fmla="*/ 415 h 304"/>
                <a:gd name="T8" fmla="*/ 174 w 99"/>
                <a:gd name="T9" fmla="*/ 540 h 304"/>
                <a:gd name="T10" fmla="*/ 141 w 99"/>
                <a:gd name="T11" fmla="*/ 576 h 304"/>
                <a:gd name="T12" fmla="*/ 95 w 99"/>
                <a:gd name="T13" fmla="*/ 610 h 304"/>
                <a:gd name="T14" fmla="*/ 82 w 99"/>
                <a:gd name="T15" fmla="*/ 661 h 304"/>
                <a:gd name="T16" fmla="*/ 21 w 99"/>
                <a:gd name="T17" fmla="*/ 661 h 304"/>
                <a:gd name="T18" fmla="*/ 0 w 99"/>
                <a:gd name="T19" fmla="*/ 610 h 304"/>
                <a:gd name="T20" fmla="*/ 61 w 99"/>
                <a:gd name="T21" fmla="*/ 599 h 304"/>
                <a:gd name="T22" fmla="*/ 27 w 99"/>
                <a:gd name="T23" fmla="*/ 579 h 304"/>
                <a:gd name="T24" fmla="*/ 1 w 99"/>
                <a:gd name="T25" fmla="*/ 579 h 304"/>
                <a:gd name="T26" fmla="*/ 1 w 99"/>
                <a:gd name="T27" fmla="*/ 540 h 304"/>
                <a:gd name="T28" fmla="*/ 31 w 99"/>
                <a:gd name="T29" fmla="*/ 548 h 304"/>
                <a:gd name="T30" fmla="*/ 91 w 99"/>
                <a:gd name="T31" fmla="*/ 544 h 304"/>
                <a:gd name="T32" fmla="*/ 91 w 99"/>
                <a:gd name="T33" fmla="*/ 509 h 304"/>
                <a:gd name="T34" fmla="*/ 43 w 99"/>
                <a:gd name="T35" fmla="*/ 509 h 304"/>
                <a:gd name="T36" fmla="*/ 0 w 99"/>
                <a:gd name="T37" fmla="*/ 495 h 304"/>
                <a:gd name="T38" fmla="*/ 0 w 99"/>
                <a:gd name="T39" fmla="*/ 445 h 304"/>
                <a:gd name="T40" fmla="*/ 35 w 99"/>
                <a:gd name="T41" fmla="*/ 440 h 304"/>
                <a:gd name="T42" fmla="*/ 76 w 99"/>
                <a:gd name="T43" fmla="*/ 481 h 304"/>
                <a:gd name="T44" fmla="*/ 105 w 99"/>
                <a:gd name="T45" fmla="*/ 465 h 304"/>
                <a:gd name="T46" fmla="*/ 82 w 99"/>
                <a:gd name="T47" fmla="*/ 415 h 304"/>
                <a:gd name="T48" fmla="*/ 113 w 99"/>
                <a:gd name="T49" fmla="*/ 398 h 304"/>
                <a:gd name="T50" fmla="*/ 91 w 99"/>
                <a:gd name="T51" fmla="*/ 367 h 304"/>
                <a:gd name="T52" fmla="*/ 105 w 99"/>
                <a:gd name="T53" fmla="*/ 325 h 304"/>
                <a:gd name="T54" fmla="*/ 61 w 99"/>
                <a:gd name="T55" fmla="*/ 325 h 304"/>
                <a:gd name="T56" fmla="*/ 82 w 99"/>
                <a:gd name="T57" fmla="*/ 294 h 304"/>
                <a:gd name="T58" fmla="*/ 113 w 99"/>
                <a:gd name="T59" fmla="*/ 294 h 304"/>
                <a:gd name="T60" fmla="*/ 141 w 99"/>
                <a:gd name="T61" fmla="*/ 300 h 304"/>
                <a:gd name="T62" fmla="*/ 121 w 99"/>
                <a:gd name="T63" fmla="*/ 236 h 304"/>
                <a:gd name="T64" fmla="*/ 82 w 99"/>
                <a:gd name="T65" fmla="*/ 220 h 304"/>
                <a:gd name="T66" fmla="*/ 21 w 99"/>
                <a:gd name="T67" fmla="*/ 220 h 304"/>
                <a:gd name="T68" fmla="*/ 12 w 99"/>
                <a:gd name="T69" fmla="*/ 181 h 304"/>
                <a:gd name="T70" fmla="*/ 12 w 99"/>
                <a:gd name="T71" fmla="*/ 114 h 304"/>
                <a:gd name="T72" fmla="*/ 4 w 99"/>
                <a:gd name="T73" fmla="*/ 50 h 304"/>
                <a:gd name="T74" fmla="*/ 43 w 99"/>
                <a:gd name="T75" fmla="*/ 0 h 304"/>
                <a:gd name="T76" fmla="*/ 83 w 99"/>
                <a:gd name="T77" fmla="*/ 8 h 304"/>
                <a:gd name="T78" fmla="*/ 114 w 99"/>
                <a:gd name="T79" fmla="*/ 13 h 304"/>
                <a:gd name="T80" fmla="*/ 136 w 99"/>
                <a:gd name="T81" fmla="*/ 22 h 304"/>
                <a:gd name="T82" fmla="*/ 151 w 99"/>
                <a:gd name="T83" fmla="*/ 35 h 304"/>
                <a:gd name="T84" fmla="*/ 156 w 99"/>
                <a:gd name="T85" fmla="*/ 54 h 304"/>
                <a:gd name="T86" fmla="*/ 156 w 99"/>
                <a:gd name="T87" fmla="*/ 78 h 304"/>
                <a:gd name="T88" fmla="*/ 151 w 99"/>
                <a:gd name="T89" fmla="*/ 113 h 304"/>
                <a:gd name="T90" fmla="*/ 141 w 99"/>
                <a:gd name="T91" fmla="*/ 160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2" name="Freeform 199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35 w 33"/>
                <a:gd name="T1" fmla="*/ 11 h 81"/>
                <a:gd name="T2" fmla="*/ 62 w 33"/>
                <a:gd name="T3" fmla="*/ 55 h 81"/>
                <a:gd name="T4" fmla="*/ 46 w 33"/>
                <a:gd name="T5" fmla="*/ 104 h 81"/>
                <a:gd name="T6" fmla="*/ 68 w 33"/>
                <a:gd name="T7" fmla="*/ 136 h 81"/>
                <a:gd name="T8" fmla="*/ 68 w 33"/>
                <a:gd name="T9" fmla="*/ 178 h 81"/>
                <a:gd name="T10" fmla="*/ 35 w 33"/>
                <a:gd name="T11" fmla="*/ 168 h 81"/>
                <a:gd name="T12" fmla="*/ 0 w 33"/>
                <a:gd name="T13" fmla="*/ 172 h 81"/>
                <a:gd name="T14" fmla="*/ 0 w 33"/>
                <a:gd name="T15" fmla="*/ 111 h 81"/>
                <a:gd name="T16" fmla="*/ 12 w 33"/>
                <a:gd name="T17" fmla="*/ 55 h 81"/>
                <a:gd name="T18" fmla="*/ 3 w 33"/>
                <a:gd name="T19" fmla="*/ 0 h 81"/>
                <a:gd name="T20" fmla="*/ 10 w 33"/>
                <a:gd name="T21" fmla="*/ 1 h 81"/>
                <a:gd name="T22" fmla="*/ 18 w 33"/>
                <a:gd name="T23" fmla="*/ 2 h 81"/>
                <a:gd name="T24" fmla="*/ 28 w 33"/>
                <a:gd name="T25" fmla="*/ 9 h 81"/>
                <a:gd name="T26" fmla="*/ 35 w 33"/>
                <a:gd name="T27" fmla="*/ 11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3" name="Freeform 200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52 w 30"/>
                <a:gd name="T1" fmla="*/ 0 h 84"/>
                <a:gd name="T2" fmla="*/ 14 w 30"/>
                <a:gd name="T3" fmla="*/ 11 h 84"/>
                <a:gd name="T4" fmla="*/ 0 w 30"/>
                <a:gd name="T5" fmla="*/ 67 h 84"/>
                <a:gd name="T6" fmla="*/ 36 w 30"/>
                <a:gd name="T7" fmla="*/ 37 h 84"/>
                <a:gd name="T8" fmla="*/ 26 w 30"/>
                <a:gd name="T9" fmla="*/ 104 h 84"/>
                <a:gd name="T10" fmla="*/ 0 w 30"/>
                <a:gd name="T11" fmla="*/ 107 h 84"/>
                <a:gd name="T12" fmla="*/ 0 w 30"/>
                <a:gd name="T13" fmla="*/ 177 h 84"/>
                <a:gd name="T14" fmla="*/ 26 w 30"/>
                <a:gd name="T15" fmla="*/ 181 h 84"/>
                <a:gd name="T16" fmla="*/ 36 w 30"/>
                <a:gd name="T17" fmla="*/ 133 h 84"/>
                <a:gd name="T18" fmla="*/ 57 w 30"/>
                <a:gd name="T19" fmla="*/ 74 h 84"/>
                <a:gd name="T20" fmla="*/ 52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4" name="Freeform 201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603 w 353"/>
                <a:gd name="T1" fmla="*/ 0 h 672"/>
                <a:gd name="T2" fmla="*/ 560 w 353"/>
                <a:gd name="T3" fmla="*/ 124 h 672"/>
                <a:gd name="T4" fmla="*/ 459 w 353"/>
                <a:gd name="T5" fmla="*/ 191 h 672"/>
                <a:gd name="T6" fmla="*/ 379 w 353"/>
                <a:gd name="T7" fmla="*/ 211 h 672"/>
                <a:gd name="T8" fmla="*/ 321 w 353"/>
                <a:gd name="T9" fmla="*/ 167 h 672"/>
                <a:gd name="T10" fmla="*/ 295 w 353"/>
                <a:gd name="T11" fmla="*/ 110 h 672"/>
                <a:gd name="T12" fmla="*/ 255 w 353"/>
                <a:gd name="T13" fmla="*/ 239 h 672"/>
                <a:gd name="T14" fmla="*/ 103 w 353"/>
                <a:gd name="T15" fmla="*/ 573 h 672"/>
                <a:gd name="T16" fmla="*/ 34 w 353"/>
                <a:gd name="T17" fmla="*/ 1095 h 672"/>
                <a:gd name="T18" fmla="*/ 0 w 353"/>
                <a:gd name="T19" fmla="*/ 1470 h 672"/>
                <a:gd name="T20" fmla="*/ 175 w 353"/>
                <a:gd name="T21" fmla="*/ 1104 h 672"/>
                <a:gd name="T22" fmla="*/ 379 w 353"/>
                <a:gd name="T23" fmla="*/ 470 h 672"/>
                <a:gd name="T24" fmla="*/ 424 w 353"/>
                <a:gd name="T25" fmla="*/ 333 h 672"/>
                <a:gd name="T26" fmla="*/ 522 w 353"/>
                <a:gd name="T27" fmla="*/ 220 h 672"/>
                <a:gd name="T28" fmla="*/ 595 w 353"/>
                <a:gd name="T29" fmla="*/ 152 h 672"/>
                <a:gd name="T30" fmla="*/ 635 w 353"/>
                <a:gd name="T31" fmla="*/ 103 h 672"/>
                <a:gd name="T32" fmla="*/ 603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5" name="Freeform 202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103 w 103"/>
                <a:gd name="T1" fmla="*/ 190 h 140"/>
                <a:gd name="T2" fmla="*/ 0 w 103"/>
                <a:gd name="T3" fmla="*/ 328 h 140"/>
                <a:gd name="T4" fmla="*/ 0 w 103"/>
                <a:gd name="T5" fmla="*/ 225 h 140"/>
                <a:gd name="T6" fmla="*/ 119 w 103"/>
                <a:gd name="T7" fmla="*/ 108 h 140"/>
                <a:gd name="T8" fmla="*/ 175 w 103"/>
                <a:gd name="T9" fmla="*/ 0 h 140"/>
                <a:gd name="T10" fmla="*/ 179 w 103"/>
                <a:gd name="T11" fmla="*/ 100 h 140"/>
                <a:gd name="T12" fmla="*/ 103 w 103"/>
                <a:gd name="T13" fmla="*/ 190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6" name="Freeform 203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345 w 192"/>
                <a:gd name="T1" fmla="*/ 9 h 508"/>
                <a:gd name="T2" fmla="*/ 345 w 192"/>
                <a:gd name="T3" fmla="*/ 104 h 508"/>
                <a:gd name="T4" fmla="*/ 171 w 192"/>
                <a:gd name="T5" fmla="*/ 700 h 508"/>
                <a:gd name="T6" fmla="*/ 91 w 192"/>
                <a:gd name="T7" fmla="*/ 872 h 508"/>
                <a:gd name="T8" fmla="*/ 0 w 192"/>
                <a:gd name="T9" fmla="*/ 1092 h 508"/>
                <a:gd name="T10" fmla="*/ 0 w 192"/>
                <a:gd name="T11" fmla="*/ 790 h 508"/>
                <a:gd name="T12" fmla="*/ 87 w 192"/>
                <a:gd name="T13" fmla="*/ 573 h 508"/>
                <a:gd name="T14" fmla="*/ 150 w 192"/>
                <a:gd name="T15" fmla="*/ 568 h 508"/>
                <a:gd name="T16" fmla="*/ 150 w 192"/>
                <a:gd name="T17" fmla="*/ 457 h 508"/>
                <a:gd name="T18" fmla="*/ 150 w 192"/>
                <a:gd name="T19" fmla="*/ 312 h 508"/>
                <a:gd name="T20" fmla="*/ 159 w 192"/>
                <a:gd name="T21" fmla="*/ 204 h 508"/>
                <a:gd name="T22" fmla="*/ 230 w 192"/>
                <a:gd name="T23" fmla="*/ 83 h 508"/>
                <a:gd name="T24" fmla="*/ 273 w 192"/>
                <a:gd name="T25" fmla="*/ 64 h 508"/>
                <a:gd name="T26" fmla="*/ 289 w 192"/>
                <a:gd name="T27" fmla="*/ 0 h 508"/>
                <a:gd name="T28" fmla="*/ 345 w 192"/>
                <a:gd name="T29" fmla="*/ 9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7" name="Freeform 204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124 w 65"/>
                <a:gd name="T1" fmla="*/ 64 h 90"/>
                <a:gd name="T2" fmla="*/ 59 w 65"/>
                <a:gd name="T3" fmla="*/ 113 h 90"/>
                <a:gd name="T4" fmla="*/ 0 w 65"/>
                <a:gd name="T5" fmla="*/ 196 h 90"/>
                <a:gd name="T6" fmla="*/ 36 w 65"/>
                <a:gd name="T7" fmla="*/ 25 h 90"/>
                <a:gd name="T8" fmla="*/ 79 w 65"/>
                <a:gd name="T9" fmla="*/ 0 h 90"/>
                <a:gd name="T10" fmla="*/ 124 w 65"/>
                <a:gd name="T11" fmla="*/ 64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8" name="Freeform 205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413 w 225"/>
                <a:gd name="T1" fmla="*/ 30 h 594"/>
                <a:gd name="T2" fmla="*/ 300 w 225"/>
                <a:gd name="T3" fmla="*/ 0 h 594"/>
                <a:gd name="T4" fmla="*/ 271 w 225"/>
                <a:gd name="T5" fmla="*/ 92 h 594"/>
                <a:gd name="T6" fmla="*/ 280 w 225"/>
                <a:gd name="T7" fmla="*/ 155 h 594"/>
                <a:gd name="T8" fmla="*/ 156 w 225"/>
                <a:gd name="T9" fmla="*/ 415 h 594"/>
                <a:gd name="T10" fmla="*/ 29 w 225"/>
                <a:gd name="T11" fmla="*/ 844 h 594"/>
                <a:gd name="T12" fmla="*/ 0 w 225"/>
                <a:gd name="T13" fmla="*/ 1285 h 594"/>
                <a:gd name="T14" fmla="*/ 172 w 225"/>
                <a:gd name="T15" fmla="*/ 944 h 594"/>
                <a:gd name="T16" fmla="*/ 333 w 225"/>
                <a:gd name="T17" fmla="*/ 160 h 594"/>
                <a:gd name="T18" fmla="*/ 369 w 225"/>
                <a:gd name="T19" fmla="*/ 130 h 594"/>
                <a:gd name="T20" fmla="*/ 413 w 225"/>
                <a:gd name="T21" fmla="*/ 30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9" name="Freeform 206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356 w 295"/>
                <a:gd name="T1" fmla="*/ 244 h 210"/>
                <a:gd name="T2" fmla="*/ 247 w 295"/>
                <a:gd name="T3" fmla="*/ 100 h 210"/>
                <a:gd name="T4" fmla="*/ 189 w 295"/>
                <a:gd name="T5" fmla="*/ 86 h 210"/>
                <a:gd name="T6" fmla="*/ 131 w 295"/>
                <a:gd name="T7" fmla="*/ 0 h 210"/>
                <a:gd name="T8" fmla="*/ 70 w 295"/>
                <a:gd name="T9" fmla="*/ 0 h 210"/>
                <a:gd name="T10" fmla="*/ 0 w 295"/>
                <a:gd name="T11" fmla="*/ 107 h 210"/>
                <a:gd name="T12" fmla="*/ 30 w 295"/>
                <a:gd name="T13" fmla="*/ 137 h 210"/>
                <a:gd name="T14" fmla="*/ 100 w 295"/>
                <a:gd name="T15" fmla="*/ 121 h 210"/>
                <a:gd name="T16" fmla="*/ 131 w 295"/>
                <a:gd name="T17" fmla="*/ 67 h 210"/>
                <a:gd name="T18" fmla="*/ 157 w 295"/>
                <a:gd name="T19" fmla="*/ 114 h 210"/>
                <a:gd name="T20" fmla="*/ 157 w 295"/>
                <a:gd name="T21" fmla="*/ 229 h 210"/>
                <a:gd name="T22" fmla="*/ 201 w 295"/>
                <a:gd name="T23" fmla="*/ 244 h 210"/>
                <a:gd name="T24" fmla="*/ 201 w 295"/>
                <a:gd name="T25" fmla="*/ 145 h 210"/>
                <a:gd name="T26" fmla="*/ 268 w 295"/>
                <a:gd name="T27" fmla="*/ 190 h 210"/>
                <a:gd name="T28" fmla="*/ 254 w 295"/>
                <a:gd name="T29" fmla="*/ 312 h 210"/>
                <a:gd name="T30" fmla="*/ 268 w 295"/>
                <a:gd name="T31" fmla="*/ 358 h 210"/>
                <a:gd name="T32" fmla="*/ 299 w 295"/>
                <a:gd name="T33" fmla="*/ 288 h 210"/>
                <a:gd name="T34" fmla="*/ 331 w 295"/>
                <a:gd name="T35" fmla="*/ 312 h 210"/>
                <a:gd name="T36" fmla="*/ 325 w 295"/>
                <a:gd name="T37" fmla="*/ 386 h 210"/>
                <a:gd name="T38" fmla="*/ 365 w 295"/>
                <a:gd name="T39" fmla="*/ 425 h 210"/>
                <a:gd name="T40" fmla="*/ 365 w 295"/>
                <a:gd name="T41" fmla="*/ 334 h 210"/>
                <a:gd name="T42" fmla="*/ 406 w 295"/>
                <a:gd name="T43" fmla="*/ 349 h 210"/>
                <a:gd name="T44" fmla="*/ 406 w 295"/>
                <a:gd name="T45" fmla="*/ 455 h 210"/>
                <a:gd name="T46" fmla="*/ 438 w 295"/>
                <a:gd name="T47" fmla="*/ 425 h 210"/>
                <a:gd name="T48" fmla="*/ 418 w 295"/>
                <a:gd name="T49" fmla="*/ 312 h 210"/>
                <a:gd name="T50" fmla="*/ 476 w 295"/>
                <a:gd name="T51" fmla="*/ 364 h 210"/>
                <a:gd name="T52" fmla="*/ 483 w 295"/>
                <a:gd name="T53" fmla="*/ 446 h 210"/>
                <a:gd name="T54" fmla="*/ 541 w 295"/>
                <a:gd name="T55" fmla="*/ 446 h 210"/>
                <a:gd name="T56" fmla="*/ 527 w 295"/>
                <a:gd name="T57" fmla="*/ 342 h 210"/>
                <a:gd name="T58" fmla="*/ 445 w 295"/>
                <a:gd name="T59" fmla="*/ 274 h 210"/>
                <a:gd name="T60" fmla="*/ 439 w 295"/>
                <a:gd name="T61" fmla="*/ 268 h 210"/>
                <a:gd name="T62" fmla="*/ 431 w 295"/>
                <a:gd name="T63" fmla="*/ 267 h 210"/>
                <a:gd name="T64" fmla="*/ 415 w 295"/>
                <a:gd name="T65" fmla="*/ 263 h 210"/>
                <a:gd name="T66" fmla="*/ 398 w 295"/>
                <a:gd name="T67" fmla="*/ 258 h 210"/>
                <a:gd name="T68" fmla="*/ 382 w 295"/>
                <a:gd name="T69" fmla="*/ 251 h 210"/>
                <a:gd name="T70" fmla="*/ 367 w 295"/>
                <a:gd name="T71" fmla="*/ 246 h 210"/>
                <a:gd name="T72" fmla="*/ 358 w 295"/>
                <a:gd name="T73" fmla="*/ 245 h 210"/>
                <a:gd name="T74" fmla="*/ 356 w 295"/>
                <a:gd name="T75" fmla="*/ 244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0" name="Freeform 207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159 w 116"/>
                <a:gd name="T1" fmla="*/ 92 h 159"/>
                <a:gd name="T2" fmla="*/ 125 w 116"/>
                <a:gd name="T3" fmla="*/ 76 h 159"/>
                <a:gd name="T4" fmla="*/ 90 w 116"/>
                <a:gd name="T5" fmla="*/ 36 h 159"/>
                <a:gd name="T6" fmla="*/ 58 w 116"/>
                <a:gd name="T7" fmla="*/ 31 h 159"/>
                <a:gd name="T8" fmla="*/ 24 w 116"/>
                <a:gd name="T9" fmla="*/ 0 h 159"/>
                <a:gd name="T10" fmla="*/ 24 w 116"/>
                <a:gd name="T11" fmla="*/ 62 h 159"/>
                <a:gd name="T12" fmla="*/ 58 w 116"/>
                <a:gd name="T13" fmla="*/ 76 h 159"/>
                <a:gd name="T14" fmla="*/ 103 w 116"/>
                <a:gd name="T15" fmla="*/ 92 h 159"/>
                <a:gd name="T16" fmla="*/ 99 w 116"/>
                <a:gd name="T17" fmla="*/ 214 h 159"/>
                <a:gd name="T18" fmla="*/ 99 w 116"/>
                <a:gd name="T19" fmla="*/ 252 h 159"/>
                <a:gd name="T20" fmla="*/ 137 w 116"/>
                <a:gd name="T21" fmla="*/ 298 h 159"/>
                <a:gd name="T22" fmla="*/ 115 w 116"/>
                <a:gd name="T23" fmla="*/ 306 h 159"/>
                <a:gd name="T24" fmla="*/ 75 w 116"/>
                <a:gd name="T25" fmla="*/ 272 h 159"/>
                <a:gd name="T26" fmla="*/ 0 w 116"/>
                <a:gd name="T27" fmla="*/ 272 h 159"/>
                <a:gd name="T28" fmla="*/ 12 w 116"/>
                <a:gd name="T29" fmla="*/ 323 h 159"/>
                <a:gd name="T30" fmla="*/ 90 w 116"/>
                <a:gd name="T31" fmla="*/ 359 h 159"/>
                <a:gd name="T32" fmla="*/ 141 w 116"/>
                <a:gd name="T33" fmla="*/ 359 h 159"/>
                <a:gd name="T34" fmla="*/ 213 w 116"/>
                <a:gd name="T35" fmla="*/ 296 h 159"/>
                <a:gd name="T36" fmla="*/ 180 w 116"/>
                <a:gd name="T37" fmla="*/ 241 h 159"/>
                <a:gd name="T38" fmla="*/ 180 w 116"/>
                <a:gd name="T39" fmla="*/ 182 h 159"/>
                <a:gd name="T40" fmla="*/ 167 w 116"/>
                <a:gd name="T41" fmla="*/ 119 h 159"/>
                <a:gd name="T42" fmla="*/ 159 w 116"/>
                <a:gd name="T43" fmla="*/ 92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1" name="Freeform 208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91 w 47"/>
                <a:gd name="T1" fmla="*/ 22 h 41"/>
                <a:gd name="T2" fmla="*/ 17 w 47"/>
                <a:gd name="T3" fmla="*/ 0 h 41"/>
                <a:gd name="T4" fmla="*/ 0 w 47"/>
                <a:gd name="T5" fmla="*/ 22 h 41"/>
                <a:gd name="T6" fmla="*/ 17 w 47"/>
                <a:gd name="T7" fmla="*/ 45 h 41"/>
                <a:gd name="T8" fmla="*/ 90 w 47"/>
                <a:gd name="T9" fmla="*/ 81 h 41"/>
                <a:gd name="T10" fmla="*/ 94 w 47"/>
                <a:gd name="T11" fmla="*/ 55 h 41"/>
                <a:gd name="T12" fmla="*/ 94 w 47"/>
                <a:gd name="T13" fmla="*/ 48 h 41"/>
                <a:gd name="T14" fmla="*/ 92 w 47"/>
                <a:gd name="T15" fmla="*/ 33 h 41"/>
                <a:gd name="T16" fmla="*/ 91 w 47"/>
                <a:gd name="T17" fmla="*/ 24 h 41"/>
                <a:gd name="T18" fmla="*/ 91 w 47"/>
                <a:gd name="T19" fmla="*/ 22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2" name="Freeform 209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63 w 40"/>
                <a:gd name="T1" fmla="*/ 48 h 36"/>
                <a:gd name="T2" fmla="*/ 12 w 40"/>
                <a:gd name="T3" fmla="*/ 0 h 36"/>
                <a:gd name="T4" fmla="*/ 0 w 40"/>
                <a:gd name="T5" fmla="*/ 37 h 36"/>
                <a:gd name="T6" fmla="*/ 26 w 40"/>
                <a:gd name="T7" fmla="*/ 75 h 36"/>
                <a:gd name="T8" fmla="*/ 72 w 40"/>
                <a:gd name="T9" fmla="*/ 78 h 36"/>
                <a:gd name="T10" fmla="*/ 71 w 40"/>
                <a:gd name="T11" fmla="*/ 75 h 36"/>
                <a:gd name="T12" fmla="*/ 69 w 40"/>
                <a:gd name="T13" fmla="*/ 63 h 36"/>
                <a:gd name="T14" fmla="*/ 66 w 40"/>
                <a:gd name="T15" fmla="*/ 54 h 36"/>
                <a:gd name="T16" fmla="*/ 63 w 40"/>
                <a:gd name="T17" fmla="*/ 48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3" name="Freeform 210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55 w 38"/>
                <a:gd name="T1" fmla="*/ 29 h 32"/>
                <a:gd name="T2" fmla="*/ 9 w 38"/>
                <a:gd name="T3" fmla="*/ 0 h 32"/>
                <a:gd name="T4" fmla="*/ 0 w 38"/>
                <a:gd name="T5" fmla="*/ 29 h 32"/>
                <a:gd name="T6" fmla="*/ 32 w 38"/>
                <a:gd name="T7" fmla="*/ 58 h 32"/>
                <a:gd name="T8" fmla="*/ 70 w 38"/>
                <a:gd name="T9" fmla="*/ 67 h 32"/>
                <a:gd name="T10" fmla="*/ 70 w 38"/>
                <a:gd name="T11" fmla="*/ 37 h 32"/>
                <a:gd name="T12" fmla="*/ 55 w 38"/>
                <a:gd name="T13" fmla="*/ 29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4" name="Freeform 211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39 w 35"/>
                <a:gd name="T1" fmla="*/ 34 h 30"/>
                <a:gd name="T2" fmla="*/ 0 w 35"/>
                <a:gd name="T3" fmla="*/ 0 h 30"/>
                <a:gd name="T4" fmla="*/ 0 w 35"/>
                <a:gd name="T5" fmla="*/ 64 h 30"/>
                <a:gd name="T6" fmla="*/ 34 w 35"/>
                <a:gd name="T7" fmla="*/ 65 h 30"/>
                <a:gd name="T8" fmla="*/ 53 w 35"/>
                <a:gd name="T9" fmla="*/ 55 h 30"/>
                <a:gd name="T10" fmla="*/ 39 w 35"/>
                <a:gd name="T11" fmla="*/ 34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5" name="Freeform 212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101 h 58"/>
                <a:gd name="T2" fmla="*/ 0 w 81"/>
                <a:gd name="T3" fmla="*/ 129 h 58"/>
                <a:gd name="T4" fmla="*/ 12 w 81"/>
                <a:gd name="T5" fmla="*/ 124 h 58"/>
                <a:gd name="T6" fmla="*/ 24 w 81"/>
                <a:gd name="T7" fmla="*/ 118 h 58"/>
                <a:gd name="T8" fmla="*/ 37 w 81"/>
                <a:gd name="T9" fmla="*/ 103 h 58"/>
                <a:gd name="T10" fmla="*/ 52 w 81"/>
                <a:gd name="T11" fmla="*/ 90 h 58"/>
                <a:gd name="T12" fmla="*/ 63 w 81"/>
                <a:gd name="T13" fmla="*/ 48 h 58"/>
                <a:gd name="T14" fmla="*/ 109 w 81"/>
                <a:gd name="T15" fmla="*/ 40 h 58"/>
                <a:gd name="T16" fmla="*/ 137 w 81"/>
                <a:gd name="T17" fmla="*/ 22 h 58"/>
                <a:gd name="T18" fmla="*/ 59 w 81"/>
                <a:gd name="T19" fmla="*/ 1 h 58"/>
                <a:gd name="T20" fmla="*/ 0 w 81"/>
                <a:gd name="T21" fmla="*/ 0 h 58"/>
                <a:gd name="T22" fmla="*/ 0 w 81"/>
                <a:gd name="T23" fmla="*/ 26 h 58"/>
                <a:gd name="T24" fmla="*/ 49 w 81"/>
                <a:gd name="T25" fmla="*/ 35 h 58"/>
                <a:gd name="T26" fmla="*/ 36 w 81"/>
                <a:gd name="T27" fmla="*/ 77 h 58"/>
                <a:gd name="T28" fmla="*/ 26 w 81"/>
                <a:gd name="T29" fmla="*/ 86 h 58"/>
                <a:gd name="T30" fmla="*/ 16 w 81"/>
                <a:gd name="T31" fmla="*/ 90 h 58"/>
                <a:gd name="T32" fmla="*/ 10 w 81"/>
                <a:gd name="T33" fmla="*/ 98 h 58"/>
                <a:gd name="T34" fmla="*/ 0 w 81"/>
                <a:gd name="T35" fmla="*/ 101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6" name="Freeform 213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207 w 109"/>
                <a:gd name="T1" fmla="*/ 28 h 61"/>
                <a:gd name="T2" fmla="*/ 207 w 109"/>
                <a:gd name="T3" fmla="*/ 2 h 61"/>
                <a:gd name="T4" fmla="*/ 162 w 109"/>
                <a:gd name="T5" fmla="*/ 0 h 61"/>
                <a:gd name="T6" fmla="*/ 77 w 109"/>
                <a:gd name="T7" fmla="*/ 0 h 61"/>
                <a:gd name="T8" fmla="*/ 34 w 109"/>
                <a:gd name="T9" fmla="*/ 0 h 61"/>
                <a:gd name="T10" fmla="*/ 0 w 109"/>
                <a:gd name="T11" fmla="*/ 1 h 61"/>
                <a:gd name="T12" fmla="*/ 0 w 109"/>
                <a:gd name="T13" fmla="*/ 23 h 61"/>
                <a:gd name="T14" fmla="*/ 56 w 109"/>
                <a:gd name="T15" fmla="*/ 28 h 61"/>
                <a:gd name="T16" fmla="*/ 44 w 109"/>
                <a:gd name="T17" fmla="*/ 72 h 61"/>
                <a:gd name="T18" fmla="*/ 30 w 109"/>
                <a:gd name="T19" fmla="*/ 80 h 61"/>
                <a:gd name="T20" fmla="*/ 19 w 109"/>
                <a:gd name="T21" fmla="*/ 84 h 61"/>
                <a:gd name="T22" fmla="*/ 11 w 109"/>
                <a:gd name="T23" fmla="*/ 92 h 61"/>
                <a:gd name="T24" fmla="*/ 0 w 109"/>
                <a:gd name="T25" fmla="*/ 93 h 61"/>
                <a:gd name="T26" fmla="*/ 0 w 109"/>
                <a:gd name="T27" fmla="*/ 119 h 61"/>
                <a:gd name="T28" fmla="*/ 13 w 109"/>
                <a:gd name="T29" fmla="*/ 116 h 61"/>
                <a:gd name="T30" fmla="*/ 26 w 109"/>
                <a:gd name="T31" fmla="*/ 109 h 61"/>
                <a:gd name="T32" fmla="*/ 41 w 109"/>
                <a:gd name="T33" fmla="*/ 104 h 61"/>
                <a:gd name="T34" fmla="*/ 57 w 109"/>
                <a:gd name="T35" fmla="*/ 92 h 61"/>
                <a:gd name="T36" fmla="*/ 85 w 109"/>
                <a:gd name="T37" fmla="*/ 37 h 61"/>
                <a:gd name="T38" fmla="*/ 126 w 109"/>
                <a:gd name="T39" fmla="*/ 39 h 61"/>
                <a:gd name="T40" fmla="*/ 135 w 109"/>
                <a:gd name="T41" fmla="*/ 62 h 61"/>
                <a:gd name="T42" fmla="*/ 143 w 109"/>
                <a:gd name="T43" fmla="*/ 79 h 61"/>
                <a:gd name="T44" fmla="*/ 154 w 109"/>
                <a:gd name="T45" fmla="*/ 93 h 61"/>
                <a:gd name="T46" fmla="*/ 162 w 109"/>
                <a:gd name="T47" fmla="*/ 106 h 61"/>
                <a:gd name="T48" fmla="*/ 171 w 109"/>
                <a:gd name="T49" fmla="*/ 114 h 61"/>
                <a:gd name="T50" fmla="*/ 181 w 109"/>
                <a:gd name="T51" fmla="*/ 119 h 61"/>
                <a:gd name="T52" fmla="*/ 195 w 109"/>
                <a:gd name="T53" fmla="*/ 122 h 61"/>
                <a:gd name="T54" fmla="*/ 207 w 109"/>
                <a:gd name="T55" fmla="*/ 119 h 61"/>
                <a:gd name="T56" fmla="*/ 207 w 109"/>
                <a:gd name="T57" fmla="*/ 93 h 61"/>
                <a:gd name="T58" fmla="*/ 185 w 109"/>
                <a:gd name="T59" fmla="*/ 96 h 61"/>
                <a:gd name="T60" fmla="*/ 170 w 109"/>
                <a:gd name="T61" fmla="*/ 91 h 61"/>
                <a:gd name="T62" fmla="*/ 160 w 109"/>
                <a:gd name="T63" fmla="*/ 65 h 61"/>
                <a:gd name="T64" fmla="*/ 154 w 109"/>
                <a:gd name="T65" fmla="*/ 28 h 61"/>
                <a:gd name="T66" fmla="*/ 193 w 109"/>
                <a:gd name="T67" fmla="*/ 24 h 61"/>
                <a:gd name="T68" fmla="*/ 207 w 109"/>
                <a:gd name="T69" fmla="*/ 28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7" name="Freeform 214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67 w 43"/>
                <a:gd name="T1" fmla="*/ 22 h 60"/>
                <a:gd name="T2" fmla="*/ 67 w 43"/>
                <a:gd name="T3" fmla="*/ 0 h 60"/>
                <a:gd name="T4" fmla="*/ 0 w 43"/>
                <a:gd name="T5" fmla="*/ 2 h 60"/>
                <a:gd name="T6" fmla="*/ 5 w 43"/>
                <a:gd name="T7" fmla="*/ 50 h 60"/>
                <a:gd name="T8" fmla="*/ 17 w 43"/>
                <a:gd name="T9" fmla="*/ 86 h 60"/>
                <a:gd name="T10" fmla="*/ 30 w 43"/>
                <a:gd name="T11" fmla="*/ 112 h 60"/>
                <a:gd name="T12" fmla="*/ 46 w 43"/>
                <a:gd name="T13" fmla="*/ 124 h 60"/>
                <a:gd name="T14" fmla="*/ 48 w 43"/>
                <a:gd name="T15" fmla="*/ 130 h 60"/>
                <a:gd name="T16" fmla="*/ 55 w 43"/>
                <a:gd name="T17" fmla="*/ 131 h 60"/>
                <a:gd name="T18" fmla="*/ 60 w 43"/>
                <a:gd name="T19" fmla="*/ 131 h 60"/>
                <a:gd name="T20" fmla="*/ 67 w 43"/>
                <a:gd name="T21" fmla="*/ 130 h 60"/>
                <a:gd name="T22" fmla="*/ 67 w 43"/>
                <a:gd name="T23" fmla="*/ 100 h 60"/>
                <a:gd name="T24" fmla="*/ 48 w 43"/>
                <a:gd name="T25" fmla="*/ 100 h 60"/>
                <a:gd name="T26" fmla="*/ 36 w 43"/>
                <a:gd name="T27" fmla="*/ 89 h 60"/>
                <a:gd name="T28" fmla="*/ 28 w 43"/>
                <a:gd name="T29" fmla="*/ 64 h 60"/>
                <a:gd name="T30" fmla="*/ 21 w 43"/>
                <a:gd name="T31" fmla="*/ 22 h 60"/>
                <a:gd name="T32" fmla="*/ 55 w 43"/>
                <a:gd name="T33" fmla="*/ 21 h 60"/>
                <a:gd name="T34" fmla="*/ 67 w 43"/>
                <a:gd name="T35" fmla="*/ 22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8" name="Freeform 215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93 w 220"/>
                <a:gd name="T1" fmla="*/ 185 h 221"/>
                <a:gd name="T2" fmla="*/ 232 w 220"/>
                <a:gd name="T3" fmla="*/ 205 h 221"/>
                <a:gd name="T4" fmla="*/ 258 w 220"/>
                <a:gd name="T5" fmla="*/ 217 h 221"/>
                <a:gd name="T6" fmla="*/ 274 w 220"/>
                <a:gd name="T7" fmla="*/ 229 h 221"/>
                <a:gd name="T8" fmla="*/ 281 w 220"/>
                <a:gd name="T9" fmla="*/ 240 h 221"/>
                <a:gd name="T10" fmla="*/ 287 w 220"/>
                <a:gd name="T11" fmla="*/ 254 h 221"/>
                <a:gd name="T12" fmla="*/ 292 w 220"/>
                <a:gd name="T13" fmla="*/ 272 h 221"/>
                <a:gd name="T14" fmla="*/ 301 w 220"/>
                <a:gd name="T15" fmla="*/ 297 h 221"/>
                <a:gd name="T16" fmla="*/ 320 w 220"/>
                <a:gd name="T17" fmla="*/ 330 h 221"/>
                <a:gd name="T18" fmla="*/ 349 w 220"/>
                <a:gd name="T19" fmla="*/ 255 h 221"/>
                <a:gd name="T20" fmla="*/ 354 w 220"/>
                <a:gd name="T21" fmla="*/ 171 h 221"/>
                <a:gd name="T22" fmla="*/ 350 w 220"/>
                <a:gd name="T23" fmla="*/ 87 h 221"/>
                <a:gd name="T24" fmla="*/ 347 w 220"/>
                <a:gd name="T25" fmla="*/ 0 h 221"/>
                <a:gd name="T26" fmla="*/ 392 w 220"/>
                <a:gd name="T27" fmla="*/ 109 h 221"/>
                <a:gd name="T28" fmla="*/ 390 w 220"/>
                <a:gd name="T29" fmla="*/ 189 h 221"/>
                <a:gd name="T30" fmla="*/ 387 w 220"/>
                <a:gd name="T31" fmla="*/ 255 h 221"/>
                <a:gd name="T32" fmla="*/ 376 w 220"/>
                <a:gd name="T33" fmla="*/ 321 h 221"/>
                <a:gd name="T34" fmla="*/ 359 w 220"/>
                <a:gd name="T35" fmla="*/ 397 h 221"/>
                <a:gd name="T36" fmla="*/ 309 w 220"/>
                <a:gd name="T37" fmla="*/ 410 h 221"/>
                <a:gd name="T38" fmla="*/ 236 w 220"/>
                <a:gd name="T39" fmla="*/ 489 h 221"/>
                <a:gd name="T40" fmla="*/ 131 w 220"/>
                <a:gd name="T41" fmla="*/ 489 h 221"/>
                <a:gd name="T42" fmla="*/ 57 w 220"/>
                <a:gd name="T43" fmla="*/ 424 h 221"/>
                <a:gd name="T44" fmla="*/ 24 w 220"/>
                <a:gd name="T45" fmla="*/ 354 h 221"/>
                <a:gd name="T46" fmla="*/ 2 w 220"/>
                <a:gd name="T47" fmla="*/ 263 h 221"/>
                <a:gd name="T48" fmla="*/ 0 w 220"/>
                <a:gd name="T49" fmla="*/ 189 h 221"/>
                <a:gd name="T50" fmla="*/ 2 w 220"/>
                <a:gd name="T51" fmla="*/ 120 h 221"/>
                <a:gd name="T52" fmla="*/ 19 w 220"/>
                <a:gd name="T53" fmla="*/ 55 h 221"/>
                <a:gd name="T54" fmla="*/ 30 w 220"/>
                <a:gd name="T55" fmla="*/ 128 h 221"/>
                <a:gd name="T56" fmla="*/ 38 w 220"/>
                <a:gd name="T57" fmla="*/ 195 h 221"/>
                <a:gd name="T58" fmla="*/ 44 w 220"/>
                <a:gd name="T59" fmla="*/ 261 h 221"/>
                <a:gd name="T60" fmla="*/ 61 w 220"/>
                <a:gd name="T61" fmla="*/ 327 h 221"/>
                <a:gd name="T62" fmla="*/ 68 w 220"/>
                <a:gd name="T63" fmla="*/ 294 h 221"/>
                <a:gd name="T64" fmla="*/ 75 w 220"/>
                <a:gd name="T65" fmla="*/ 268 h 221"/>
                <a:gd name="T66" fmla="*/ 82 w 220"/>
                <a:gd name="T67" fmla="*/ 245 h 221"/>
                <a:gd name="T68" fmla="*/ 90 w 220"/>
                <a:gd name="T69" fmla="*/ 231 h 221"/>
                <a:gd name="T70" fmla="*/ 102 w 220"/>
                <a:gd name="T71" fmla="*/ 218 h 221"/>
                <a:gd name="T72" fmla="*/ 116 w 220"/>
                <a:gd name="T73" fmla="*/ 207 h 221"/>
                <a:gd name="T74" fmla="*/ 137 w 220"/>
                <a:gd name="T75" fmla="*/ 200 h 221"/>
                <a:gd name="T76" fmla="*/ 165 w 220"/>
                <a:gd name="T77" fmla="*/ 193 h 221"/>
                <a:gd name="T78" fmla="*/ 165 w 220"/>
                <a:gd name="T79" fmla="*/ 223 h 221"/>
                <a:gd name="T80" fmla="*/ 146 w 220"/>
                <a:gd name="T81" fmla="*/ 240 h 221"/>
                <a:gd name="T82" fmla="*/ 131 w 220"/>
                <a:gd name="T83" fmla="*/ 254 h 221"/>
                <a:gd name="T84" fmla="*/ 120 w 220"/>
                <a:gd name="T85" fmla="*/ 268 h 221"/>
                <a:gd name="T86" fmla="*/ 117 w 220"/>
                <a:gd name="T87" fmla="*/ 281 h 221"/>
                <a:gd name="T88" fmla="*/ 116 w 220"/>
                <a:gd name="T89" fmla="*/ 297 h 221"/>
                <a:gd name="T90" fmla="*/ 119 w 220"/>
                <a:gd name="T91" fmla="*/ 319 h 221"/>
                <a:gd name="T92" fmla="*/ 120 w 220"/>
                <a:gd name="T93" fmla="*/ 343 h 221"/>
                <a:gd name="T94" fmla="*/ 129 w 220"/>
                <a:gd name="T95" fmla="*/ 374 h 221"/>
                <a:gd name="T96" fmla="*/ 164 w 220"/>
                <a:gd name="T97" fmla="*/ 374 h 221"/>
                <a:gd name="T98" fmla="*/ 164 w 220"/>
                <a:gd name="T99" fmla="*/ 327 h 221"/>
                <a:gd name="T100" fmla="*/ 189 w 220"/>
                <a:gd name="T101" fmla="*/ 330 h 221"/>
                <a:gd name="T102" fmla="*/ 199 w 220"/>
                <a:gd name="T103" fmla="*/ 386 h 221"/>
                <a:gd name="T104" fmla="*/ 243 w 220"/>
                <a:gd name="T105" fmla="*/ 386 h 221"/>
                <a:gd name="T106" fmla="*/ 260 w 220"/>
                <a:gd name="T107" fmla="*/ 330 h 221"/>
                <a:gd name="T108" fmla="*/ 257 w 220"/>
                <a:gd name="T109" fmla="*/ 308 h 221"/>
                <a:gd name="T110" fmla="*/ 250 w 220"/>
                <a:gd name="T111" fmla="*/ 287 h 221"/>
                <a:gd name="T112" fmla="*/ 246 w 220"/>
                <a:gd name="T113" fmla="*/ 272 h 221"/>
                <a:gd name="T114" fmla="*/ 238 w 220"/>
                <a:gd name="T115" fmla="*/ 261 h 221"/>
                <a:gd name="T116" fmla="*/ 230 w 220"/>
                <a:gd name="T117" fmla="*/ 253 h 221"/>
                <a:gd name="T118" fmla="*/ 219 w 220"/>
                <a:gd name="T119" fmla="*/ 243 h 221"/>
                <a:gd name="T120" fmla="*/ 204 w 220"/>
                <a:gd name="T121" fmla="*/ 233 h 221"/>
                <a:gd name="T122" fmla="*/ 185 w 220"/>
                <a:gd name="T123" fmla="*/ 223 h 221"/>
                <a:gd name="T124" fmla="*/ 193 w 220"/>
                <a:gd name="T125" fmla="*/ 185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9" name="Freeform 216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209 w 119"/>
                <a:gd name="T1" fmla="*/ 213 h 156"/>
                <a:gd name="T2" fmla="*/ 181 w 119"/>
                <a:gd name="T3" fmla="*/ 311 h 156"/>
                <a:gd name="T4" fmla="*/ 106 w 119"/>
                <a:gd name="T5" fmla="*/ 365 h 156"/>
                <a:gd name="T6" fmla="*/ 0 w 119"/>
                <a:gd name="T7" fmla="*/ 142 h 156"/>
                <a:gd name="T8" fmla="*/ 49 w 119"/>
                <a:gd name="T9" fmla="*/ 78 h 156"/>
                <a:gd name="T10" fmla="*/ 83 w 119"/>
                <a:gd name="T11" fmla="*/ 0 h 156"/>
                <a:gd name="T12" fmla="*/ 209 w 119"/>
                <a:gd name="T13" fmla="*/ 213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0" name="Freeform 217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55 w 28"/>
                <a:gd name="T1" fmla="*/ 148 h 77"/>
                <a:gd name="T2" fmla="*/ 29 w 28"/>
                <a:gd name="T3" fmla="*/ 0 h 77"/>
                <a:gd name="T4" fmla="*/ 0 w 28"/>
                <a:gd name="T5" fmla="*/ 11 h 77"/>
                <a:gd name="T6" fmla="*/ 10 w 28"/>
                <a:gd name="T7" fmla="*/ 143 h 77"/>
                <a:gd name="T8" fmla="*/ 49 w 28"/>
                <a:gd name="T9" fmla="*/ 178 h 77"/>
                <a:gd name="T10" fmla="*/ 55 w 28"/>
                <a:gd name="T11" fmla="*/ 148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1" name="Freeform 218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383 w 440"/>
                <a:gd name="T1" fmla="*/ 68 h 857"/>
                <a:gd name="T2" fmla="*/ 513 w 440"/>
                <a:gd name="T3" fmla="*/ 157 h 857"/>
                <a:gd name="T4" fmla="*/ 600 w 440"/>
                <a:gd name="T5" fmla="*/ 226 h 857"/>
                <a:gd name="T6" fmla="*/ 657 w 440"/>
                <a:gd name="T7" fmla="*/ 310 h 857"/>
                <a:gd name="T8" fmla="*/ 700 w 440"/>
                <a:gd name="T9" fmla="*/ 430 h 857"/>
                <a:gd name="T10" fmla="*/ 774 w 440"/>
                <a:gd name="T11" fmla="*/ 871 h 857"/>
                <a:gd name="T12" fmla="*/ 800 w 440"/>
                <a:gd name="T13" fmla="*/ 1181 h 857"/>
                <a:gd name="T14" fmla="*/ 700 w 440"/>
                <a:gd name="T15" fmla="*/ 1629 h 857"/>
                <a:gd name="T16" fmla="*/ 630 w 440"/>
                <a:gd name="T17" fmla="*/ 1835 h 857"/>
                <a:gd name="T18" fmla="*/ 498 w 440"/>
                <a:gd name="T19" fmla="*/ 1763 h 857"/>
                <a:gd name="T20" fmla="*/ 560 w 440"/>
                <a:gd name="T21" fmla="*/ 1721 h 857"/>
                <a:gd name="T22" fmla="*/ 630 w 440"/>
                <a:gd name="T23" fmla="*/ 1576 h 857"/>
                <a:gd name="T24" fmla="*/ 596 w 440"/>
                <a:gd name="T25" fmla="*/ 1420 h 857"/>
                <a:gd name="T26" fmla="*/ 720 w 440"/>
                <a:gd name="T27" fmla="*/ 1297 h 857"/>
                <a:gd name="T28" fmla="*/ 682 w 440"/>
                <a:gd name="T29" fmla="*/ 1091 h 857"/>
                <a:gd name="T30" fmla="*/ 611 w 440"/>
                <a:gd name="T31" fmla="*/ 1057 h 857"/>
                <a:gd name="T32" fmla="*/ 682 w 440"/>
                <a:gd name="T33" fmla="*/ 842 h 857"/>
                <a:gd name="T34" fmla="*/ 605 w 440"/>
                <a:gd name="T35" fmla="*/ 663 h 857"/>
                <a:gd name="T36" fmla="*/ 578 w 440"/>
                <a:gd name="T37" fmla="*/ 634 h 857"/>
                <a:gd name="T38" fmla="*/ 552 w 440"/>
                <a:gd name="T39" fmla="*/ 608 h 857"/>
                <a:gd name="T40" fmla="*/ 529 w 440"/>
                <a:gd name="T41" fmla="*/ 586 h 857"/>
                <a:gd name="T42" fmla="*/ 525 w 440"/>
                <a:gd name="T43" fmla="*/ 550 h 857"/>
                <a:gd name="T44" fmla="*/ 498 w 440"/>
                <a:gd name="T45" fmla="*/ 378 h 857"/>
                <a:gd name="T46" fmla="*/ 396 w 440"/>
                <a:gd name="T47" fmla="*/ 831 h 857"/>
                <a:gd name="T48" fmla="*/ 305 w 440"/>
                <a:gd name="T49" fmla="*/ 871 h 857"/>
                <a:gd name="T50" fmla="*/ 396 w 440"/>
                <a:gd name="T51" fmla="*/ 1047 h 857"/>
                <a:gd name="T52" fmla="*/ 340 w 440"/>
                <a:gd name="T53" fmla="*/ 1120 h 857"/>
                <a:gd name="T54" fmla="*/ 375 w 440"/>
                <a:gd name="T55" fmla="*/ 1286 h 857"/>
                <a:gd name="T56" fmla="*/ 340 w 440"/>
                <a:gd name="T57" fmla="*/ 1501 h 857"/>
                <a:gd name="T58" fmla="*/ 211 w 440"/>
                <a:gd name="T59" fmla="*/ 1245 h 857"/>
                <a:gd name="T60" fmla="*/ 211 w 440"/>
                <a:gd name="T61" fmla="*/ 728 h 857"/>
                <a:gd name="T62" fmla="*/ 158 w 440"/>
                <a:gd name="T63" fmla="*/ 1107 h 857"/>
                <a:gd name="T64" fmla="*/ 0 w 440"/>
                <a:gd name="T65" fmla="*/ 1266 h 857"/>
                <a:gd name="T66" fmla="*/ 123 w 440"/>
                <a:gd name="T67" fmla="*/ 545 h 857"/>
                <a:gd name="T68" fmla="*/ 134 w 440"/>
                <a:gd name="T69" fmla="*/ 378 h 857"/>
                <a:gd name="T70" fmla="*/ 168 w 440"/>
                <a:gd name="T71" fmla="*/ 256 h 857"/>
                <a:gd name="T72" fmla="*/ 225 w 440"/>
                <a:gd name="T73" fmla="*/ 137 h 857"/>
                <a:gd name="T74" fmla="*/ 302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2" name="Freeform 219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330 w 326"/>
                <a:gd name="T1" fmla="*/ 247 h 627"/>
                <a:gd name="T2" fmla="*/ 202 w 326"/>
                <a:gd name="T3" fmla="*/ 690 h 627"/>
                <a:gd name="T4" fmla="*/ 128 w 326"/>
                <a:gd name="T5" fmla="*/ 862 h 627"/>
                <a:gd name="T6" fmla="*/ 16 w 326"/>
                <a:gd name="T7" fmla="*/ 1083 h 627"/>
                <a:gd name="T8" fmla="*/ 0 w 326"/>
                <a:gd name="T9" fmla="*/ 1248 h 627"/>
                <a:gd name="T10" fmla="*/ 53 w 326"/>
                <a:gd name="T11" fmla="*/ 1310 h 627"/>
                <a:gd name="T12" fmla="*/ 138 w 326"/>
                <a:gd name="T13" fmla="*/ 1310 h 627"/>
                <a:gd name="T14" fmla="*/ 251 w 326"/>
                <a:gd name="T15" fmla="*/ 1318 h 627"/>
                <a:gd name="T16" fmla="*/ 417 w 326"/>
                <a:gd name="T17" fmla="*/ 1298 h 627"/>
                <a:gd name="T18" fmla="*/ 589 w 326"/>
                <a:gd name="T19" fmla="*/ 1342 h 627"/>
                <a:gd name="T20" fmla="*/ 574 w 326"/>
                <a:gd name="T21" fmla="*/ 1260 h 627"/>
                <a:gd name="T22" fmla="*/ 296 w 326"/>
                <a:gd name="T23" fmla="*/ 1248 h 627"/>
                <a:gd name="T24" fmla="*/ 182 w 326"/>
                <a:gd name="T25" fmla="*/ 1112 h 627"/>
                <a:gd name="T26" fmla="*/ 242 w 326"/>
                <a:gd name="T27" fmla="*/ 853 h 627"/>
                <a:gd name="T28" fmla="*/ 373 w 326"/>
                <a:gd name="T29" fmla="*/ 368 h 627"/>
                <a:gd name="T30" fmla="*/ 433 w 326"/>
                <a:gd name="T31" fmla="*/ 0 h 627"/>
                <a:gd name="T32" fmla="*/ 330 w 326"/>
                <a:gd name="T33" fmla="*/ 247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3" name="Freeform 220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95 w 74"/>
                <a:gd name="T1" fmla="*/ 0 h 146"/>
                <a:gd name="T2" fmla="*/ 131 w 74"/>
                <a:gd name="T3" fmla="*/ 139 h 146"/>
                <a:gd name="T4" fmla="*/ 131 w 74"/>
                <a:gd name="T5" fmla="*/ 313 h 146"/>
                <a:gd name="T6" fmla="*/ 0 w 74"/>
                <a:gd name="T7" fmla="*/ 313 h 146"/>
                <a:gd name="T8" fmla="*/ 0 w 74"/>
                <a:gd name="T9" fmla="*/ 170 h 146"/>
                <a:gd name="T10" fmla="*/ 71 w 74"/>
                <a:gd name="T11" fmla="*/ 97 h 146"/>
                <a:gd name="T12" fmla="*/ 95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81527" name="AutoShape 247"/>
          <p:cNvSpPr>
            <a:spLocks noChangeArrowheads="1"/>
          </p:cNvSpPr>
          <p:nvPr/>
        </p:nvSpPr>
        <p:spPr bwMode="auto">
          <a:xfrm>
            <a:off x="6500813" y="1295400"/>
            <a:ext cx="2162175" cy="2144713"/>
          </a:xfrm>
          <a:prstGeom prst="wedgeEllipseCallout">
            <a:avLst>
              <a:gd name="adj1" fmla="val -44565"/>
              <a:gd name="adj2" fmla="val 48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sz="1600">
                <a:latin typeface="굴림" panose="020B0600000101010101" pitchFamily="50" charset="-127"/>
              </a:rPr>
              <a:t>이번 장에서는 </a:t>
            </a:r>
            <a:r>
              <a:rPr lang="en-US" altLang="ko-KR" sz="1600">
                <a:latin typeface="굴림" panose="020B0600000101010101" pitchFamily="50" charset="-127"/>
              </a:rPr>
              <a:t>C</a:t>
            </a:r>
            <a:r>
              <a:rPr lang="ko-KR" altLang="en-US" sz="1600">
                <a:latin typeface="굴림" panose="020B0600000101010101" pitchFamily="50" charset="-127"/>
              </a:rPr>
              <a:t>프로그램을 이루는 </a:t>
            </a:r>
            <a:r>
              <a:rPr lang="ko-KR" altLang="en-US" sz="1600">
                <a:solidFill>
                  <a:schemeClr val="tx2"/>
                </a:solidFill>
                <a:latin typeface="굴림" panose="020B0600000101010101" pitchFamily="50" charset="-127"/>
              </a:rPr>
              <a:t>구성요소</a:t>
            </a:r>
            <a:r>
              <a:rPr lang="ko-KR" altLang="en-US" sz="1600">
                <a:latin typeface="굴림" panose="020B0600000101010101" pitchFamily="50" charset="-127"/>
              </a:rPr>
              <a:t>들을 살펴봅니다</a:t>
            </a:r>
            <a:r>
              <a:rPr lang="en-US" altLang="ko-KR" sz="160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3079" name="Rectangle 249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080" name="_x80653544" descr="EMB000006101d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2306638"/>
            <a:ext cx="121285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ea typeface="굴림" pitchFamily="50" charset="-127"/>
              </a:rPr>
              <a:t>키워드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2"/>
                </a:solidFill>
                <a:latin typeface="Comic Sans MS" pitchFamily="66" charset="0"/>
              </a:rPr>
              <a:t>키워드</a:t>
            </a:r>
            <a:r>
              <a:rPr lang="en-US" altLang="ko-KR">
                <a:solidFill>
                  <a:schemeClr val="tx2"/>
                </a:solidFill>
                <a:latin typeface="Comic Sans MS" pitchFamily="66" charset="0"/>
              </a:rPr>
              <a:t>(keyword</a:t>
            </a:r>
            <a:r>
              <a:rPr lang="en-US" altLang="ko-KR">
                <a:latin typeface="Comic Sans MS" pitchFamily="66" charset="0"/>
              </a:rPr>
              <a:t>): C</a:t>
            </a:r>
            <a:r>
              <a:rPr lang="ko-KR" altLang="en-US">
                <a:latin typeface="Comic Sans MS" pitchFamily="66" charset="0"/>
              </a:rPr>
              <a:t>언어에서 고유한 의미를 가지고 있는 특별한 단어 </a:t>
            </a:r>
            <a:r>
              <a:rPr lang="en-US" altLang="ko-KR">
                <a:latin typeface="Comic Sans MS" pitchFamily="66" charset="0"/>
              </a:rPr>
              <a:t> </a:t>
            </a:r>
            <a:r>
              <a:rPr lang="ko-KR" altLang="en-US" err="1">
                <a:solidFill>
                  <a:schemeClr val="tx2"/>
                </a:solidFill>
                <a:latin typeface="Comic Sans MS" pitchFamily="66" charset="0"/>
              </a:rPr>
              <a:t>예약어</a:t>
            </a:r>
            <a:r>
              <a:rPr lang="en-US" altLang="ko-KR">
                <a:solidFill>
                  <a:schemeClr val="tx2"/>
                </a:solidFill>
                <a:latin typeface="Comic Sans MS" pitchFamily="66" charset="0"/>
              </a:rPr>
              <a:t>(reserved words</a:t>
            </a:r>
            <a:r>
              <a:rPr lang="en-US" altLang="ko-KR">
                <a:latin typeface="Comic Sans MS" pitchFamily="66" charset="0"/>
              </a:rPr>
              <a:t>)</a:t>
            </a:r>
            <a:r>
              <a:rPr lang="ko-KR" altLang="en-US">
                <a:latin typeface="Comic Sans MS" pitchFamily="66" charset="0"/>
              </a:rPr>
              <a:t> 라고도 한다</a:t>
            </a:r>
            <a:r>
              <a:rPr lang="en-US" altLang="ko-KR">
                <a:latin typeface="Comic Sans MS" pitchFamily="66" charset="0"/>
              </a:rPr>
              <a:t>.</a:t>
            </a:r>
          </a:p>
          <a:p>
            <a:endParaRPr lang="ko-KR" altLang="en-US"/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563435" y="2762544"/>
            <a:ext cx="8251825" cy="2540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2000">
                <a:ea typeface="굴림" pitchFamily="50" charset="-127"/>
              </a:rPr>
              <a:t>auto           double          int               struct </a:t>
            </a:r>
          </a:p>
          <a:p>
            <a:r>
              <a:rPr lang="en-US" altLang="ko-KR" sz="2000">
                <a:ea typeface="굴림" pitchFamily="50" charset="-127"/>
              </a:rPr>
              <a:t>break         else              long            switch </a:t>
            </a:r>
          </a:p>
          <a:p>
            <a:r>
              <a:rPr lang="en-US" altLang="ko-KR" sz="2000">
                <a:ea typeface="굴림" pitchFamily="50" charset="-127"/>
              </a:rPr>
              <a:t>case          enum            register        typedef </a:t>
            </a:r>
          </a:p>
          <a:p>
            <a:r>
              <a:rPr lang="en-US" altLang="ko-KR" sz="2000">
                <a:ea typeface="굴림" pitchFamily="50" charset="-127"/>
              </a:rPr>
              <a:t>char           extern          return          union </a:t>
            </a:r>
          </a:p>
          <a:p>
            <a:r>
              <a:rPr lang="en-US" altLang="ko-KR" sz="2000">
                <a:ea typeface="굴림" pitchFamily="50" charset="-127"/>
              </a:rPr>
              <a:t>const         float              short           unsigned </a:t>
            </a:r>
          </a:p>
          <a:p>
            <a:r>
              <a:rPr lang="en-US" altLang="ko-KR" sz="2000">
                <a:ea typeface="굴림" pitchFamily="50" charset="-127"/>
              </a:rPr>
              <a:t>continue    for                signed          void </a:t>
            </a:r>
          </a:p>
          <a:p>
            <a:r>
              <a:rPr lang="en-US" altLang="ko-KR" sz="2000">
                <a:ea typeface="굴림" pitchFamily="50" charset="-127"/>
              </a:rPr>
              <a:t>default       goto             sizeof          volatile </a:t>
            </a:r>
          </a:p>
          <a:p>
            <a:r>
              <a:rPr lang="en-US" altLang="ko-KR" sz="2000">
                <a:ea typeface="굴림" pitchFamily="50" charset="-127"/>
              </a:rPr>
              <a:t>do             if                   static           while </a:t>
            </a:r>
          </a:p>
        </p:txBody>
      </p:sp>
    </p:spTree>
    <p:extLst>
      <p:ext uri="{BB962C8B-B14F-4D97-AF65-F5344CB8AC3E}">
        <p14:creationId xmlns:p14="http://schemas.microsoft.com/office/powerpoint/2010/main" val="175544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변수의 이름</a:t>
            </a:r>
          </a:p>
        </p:txBody>
      </p:sp>
      <p:sp>
        <p:nvSpPr>
          <p:cNvPr id="20484" name="Rectangle 16"/>
          <p:cNvSpPr>
            <a:spLocks noChangeArrowheads="1"/>
          </p:cNvSpPr>
          <p:nvPr/>
        </p:nvSpPr>
        <p:spPr bwMode="auto">
          <a:xfrm>
            <a:off x="0" y="302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794307"/>
            <a:ext cx="8582025" cy="1743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3805931"/>
            <a:ext cx="86677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좋은 변수 이름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변수의 역할을 가장 잘 설명하는 이름</a:t>
            </a:r>
          </a:p>
          <a:p>
            <a:pPr lvl="1" eaLnBrk="1" hangingPunct="1"/>
            <a:r>
              <a:rPr lang="ko-KR" altLang="en-US"/>
              <a:t>밑줄</a:t>
            </a:r>
            <a:r>
              <a:rPr lang="en-US" altLang="ko-KR"/>
              <a:t> </a:t>
            </a:r>
            <a:r>
              <a:rPr lang="ko-KR" altLang="en-US"/>
              <a:t>방식</a:t>
            </a:r>
            <a:r>
              <a:rPr lang="en-US" altLang="ko-KR"/>
              <a:t>: bank_account</a:t>
            </a:r>
          </a:p>
          <a:p>
            <a:pPr lvl="1" eaLnBrk="1" hangingPunct="1"/>
            <a:r>
              <a:rPr lang="ko-KR" altLang="en-US"/>
              <a:t>단어의 첫번째 글자를 대문자</a:t>
            </a:r>
            <a:r>
              <a:rPr lang="en-US" altLang="ko-KR"/>
              <a:t>:BankAccount</a:t>
            </a:r>
            <a:r>
              <a:rPr lang="ko-KR" altLang="en-US"/>
              <a:t> </a:t>
            </a:r>
          </a:p>
        </p:txBody>
      </p:sp>
      <p:sp>
        <p:nvSpPr>
          <p:cNvPr id="603138" name="Cloud"/>
          <p:cNvSpPr>
            <a:spLocks noChangeAspect="1" noEditPoints="1" noChangeArrowheads="1"/>
          </p:cNvSpPr>
          <p:nvPr/>
        </p:nvSpPr>
        <p:spPr bwMode="auto">
          <a:xfrm>
            <a:off x="927100" y="3722688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ko-KR"/>
              <a:t>a, b, c, ,d,…</a:t>
            </a:r>
            <a:endParaRPr lang="ko-KR" altLang="en-US"/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4684713" y="3692525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ko-KR"/>
              <a:t>number, average, sum,…</a:t>
            </a:r>
            <a:endParaRPr lang="ko-KR" altLang="en-US"/>
          </a:p>
        </p:txBody>
      </p:sp>
      <p:cxnSp>
        <p:nvCxnSpPr>
          <p:cNvPr id="21510" name="직선 연결선 8"/>
          <p:cNvCxnSpPr>
            <a:cxnSpLocks noChangeShapeType="1"/>
          </p:cNvCxnSpPr>
          <p:nvPr/>
        </p:nvCxnSpPr>
        <p:spPr bwMode="auto">
          <a:xfrm rot="5400000">
            <a:off x="705644" y="3378994"/>
            <a:ext cx="2595563" cy="23336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직선 연결선 10"/>
          <p:cNvCxnSpPr>
            <a:cxnSpLocks noChangeShapeType="1"/>
          </p:cNvCxnSpPr>
          <p:nvPr/>
        </p:nvCxnSpPr>
        <p:spPr bwMode="auto">
          <a:xfrm>
            <a:off x="914400" y="3300413"/>
            <a:ext cx="2647950" cy="250825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2" name="타원 11"/>
          <p:cNvSpPr>
            <a:spLocks noChangeArrowheads="1"/>
          </p:cNvSpPr>
          <p:nvPr/>
        </p:nvSpPr>
        <p:spPr bwMode="auto">
          <a:xfrm>
            <a:off x="4449763" y="3125788"/>
            <a:ext cx="2952750" cy="2605087"/>
          </a:xfrm>
          <a:prstGeom prst="ellipse">
            <a:avLst/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0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수식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수식</a:t>
            </a:r>
            <a:r>
              <a:rPr lang="en-US" altLang="ko-KR">
                <a:solidFill>
                  <a:schemeClr val="tx2"/>
                </a:solidFill>
              </a:rPr>
              <a:t>(expression</a:t>
            </a:r>
            <a:r>
              <a:rPr lang="en-US" altLang="ko-KR"/>
              <a:t>): </a:t>
            </a:r>
            <a:r>
              <a:rPr lang="ko-KR" altLang="en-US" err="1"/>
              <a:t>피연산자와</a:t>
            </a:r>
            <a:r>
              <a:rPr lang="en-US" altLang="ko-KR"/>
              <a:t> </a:t>
            </a:r>
            <a:r>
              <a:rPr lang="ko-KR" altLang="en-US"/>
              <a:t>연산자로 구성된 식</a:t>
            </a:r>
          </a:p>
          <a:p>
            <a:pPr eaLnBrk="1" hangingPunct="1"/>
            <a:r>
              <a:rPr lang="ko-KR" altLang="en-US"/>
              <a:t>수식은 </a:t>
            </a:r>
            <a:r>
              <a:rPr lang="ko-KR" altLang="en-US" b="1"/>
              <a:t>결과값</a:t>
            </a:r>
            <a:r>
              <a:rPr lang="ko-KR" altLang="en-US"/>
              <a:t>을 가진다</a:t>
            </a:r>
            <a:r>
              <a:rPr lang="en-US" altLang="ko-KR"/>
              <a:t>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2465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Rectangle 102"/>
          <p:cNvSpPr>
            <a:spLocks noChangeArrowheads="1"/>
          </p:cNvSpPr>
          <p:nvPr/>
        </p:nvSpPr>
        <p:spPr bwMode="auto">
          <a:xfrm>
            <a:off x="-175846" y="401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  <p:grpSp>
        <p:nvGrpSpPr>
          <p:cNvPr id="111" name="Group 680"/>
          <p:cNvGrpSpPr>
            <a:grpSpLocks/>
          </p:cNvGrpSpPr>
          <p:nvPr/>
        </p:nvGrpSpPr>
        <p:grpSpPr bwMode="auto">
          <a:xfrm>
            <a:off x="518503" y="3423627"/>
            <a:ext cx="3654425" cy="1890713"/>
            <a:chOff x="2653" y="190"/>
            <a:chExt cx="2302" cy="1191"/>
          </a:xfrm>
        </p:grpSpPr>
        <p:sp>
          <p:nvSpPr>
            <p:cNvPr id="112" name="Freeform 571"/>
            <p:cNvSpPr>
              <a:spLocks/>
            </p:cNvSpPr>
            <p:nvPr/>
          </p:nvSpPr>
          <p:spPr bwMode="auto">
            <a:xfrm>
              <a:off x="2653" y="190"/>
              <a:ext cx="2255" cy="974"/>
            </a:xfrm>
            <a:custGeom>
              <a:avLst/>
              <a:gdLst>
                <a:gd name="T0" fmla="*/ 0 w 1633"/>
                <a:gd name="T1" fmla="*/ 0 h 1948"/>
                <a:gd name="T2" fmla="*/ 505 w 1633"/>
                <a:gd name="T3" fmla="*/ 122 h 1948"/>
                <a:gd name="T4" fmla="*/ 5192 w 1633"/>
                <a:gd name="T5" fmla="*/ 110 h 1948"/>
                <a:gd name="T6" fmla="*/ 5938 w 1633"/>
                <a:gd name="T7" fmla="*/ 16 h 1948"/>
                <a:gd name="T8" fmla="*/ 0 w 1633"/>
                <a:gd name="T9" fmla="*/ 0 h 19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" h="1948">
                  <a:moveTo>
                    <a:pt x="0" y="0"/>
                  </a:moveTo>
                  <a:lnTo>
                    <a:pt x="139" y="1948"/>
                  </a:lnTo>
                  <a:lnTo>
                    <a:pt x="1428" y="1750"/>
                  </a:lnTo>
                  <a:lnTo>
                    <a:pt x="1633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 Box 499"/>
            <p:cNvSpPr txBox="1">
              <a:spLocks noChangeArrowheads="1"/>
            </p:cNvSpPr>
            <p:nvPr/>
          </p:nvSpPr>
          <p:spPr bwMode="auto">
            <a:xfrm>
              <a:off x="2804" y="342"/>
              <a:ext cx="145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x</a:t>
              </a:r>
              <a:r>
                <a:rPr lang="ko-KR" altLang="en-US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가 </a:t>
              </a:r>
              <a:r>
                <a:rPr lang="en-US" altLang="ko-KR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일때 수식 </a:t>
              </a:r>
            </a:p>
            <a:p>
              <a:pPr eaLnBrk="1" hangingPunct="1"/>
              <a:r>
                <a:rPr lang="en-US" altLang="ko-KR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x</a:t>
              </a:r>
              <a:r>
                <a:rPr lang="en-US" altLang="ko-KR" baseline="30000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2</a:t>
              </a:r>
              <a:r>
                <a:rPr lang="en-US" altLang="ko-KR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 - 5x + 6</a:t>
              </a:r>
              <a:r>
                <a:rPr lang="ko-KR" altLang="en-US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의 값을 </a:t>
              </a:r>
            </a:p>
            <a:p>
              <a:pPr eaLnBrk="1" hangingPunct="1"/>
              <a:r>
                <a:rPr lang="ko-KR" altLang="en-US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계산하라</a:t>
              </a:r>
              <a:r>
                <a:rPr lang="en-US" altLang="ko-KR">
                  <a:solidFill>
                    <a:schemeClr val="bg1"/>
                  </a:solidFill>
                  <a:latin typeface="펜흘림" pitchFamily="18" charset="-127"/>
                  <a:ea typeface="펜흘림" pitchFamily="18" charset="-127"/>
                </a:rPr>
                <a:t>.</a:t>
              </a:r>
            </a:p>
          </p:txBody>
        </p:sp>
        <p:sp>
          <p:nvSpPr>
            <p:cNvPr id="114" name="Freeform 570"/>
            <p:cNvSpPr>
              <a:spLocks/>
            </p:cNvSpPr>
            <p:nvPr/>
          </p:nvSpPr>
          <p:spPr bwMode="auto">
            <a:xfrm>
              <a:off x="4255" y="429"/>
              <a:ext cx="700" cy="886"/>
            </a:xfrm>
            <a:custGeom>
              <a:avLst/>
              <a:gdLst>
                <a:gd name="T0" fmla="*/ 0 w 1400"/>
                <a:gd name="T1" fmla="*/ 91 h 1772"/>
                <a:gd name="T2" fmla="*/ 38 w 1400"/>
                <a:gd name="T3" fmla="*/ 111 h 1772"/>
                <a:gd name="T4" fmla="*/ 88 w 1400"/>
                <a:gd name="T5" fmla="*/ 78 h 1772"/>
                <a:gd name="T6" fmla="*/ 81 w 1400"/>
                <a:gd name="T7" fmla="*/ 0 h 1772"/>
                <a:gd name="T8" fmla="*/ 9 w 1400"/>
                <a:gd name="T9" fmla="*/ 32 h 1772"/>
                <a:gd name="T10" fmla="*/ 0 w 1400"/>
                <a:gd name="T11" fmla="*/ 91 h 17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00" h="1772">
                  <a:moveTo>
                    <a:pt x="0" y="1453"/>
                  </a:moveTo>
                  <a:lnTo>
                    <a:pt x="607" y="1772"/>
                  </a:lnTo>
                  <a:lnTo>
                    <a:pt x="1400" y="1235"/>
                  </a:lnTo>
                  <a:lnTo>
                    <a:pt x="1294" y="0"/>
                  </a:lnTo>
                  <a:lnTo>
                    <a:pt x="132" y="498"/>
                  </a:lnTo>
                  <a:lnTo>
                    <a:pt x="0" y="1453"/>
                  </a:lnTo>
                  <a:close/>
                </a:path>
              </a:pathLst>
            </a:custGeom>
            <a:solidFill>
              <a:srgbClr val="FFF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Freeform 572"/>
            <p:cNvSpPr>
              <a:spLocks/>
            </p:cNvSpPr>
            <p:nvPr/>
          </p:nvSpPr>
          <p:spPr bwMode="auto">
            <a:xfrm>
              <a:off x="2804" y="1047"/>
              <a:ext cx="2029" cy="162"/>
            </a:xfrm>
            <a:custGeom>
              <a:avLst/>
              <a:gdLst>
                <a:gd name="T0" fmla="*/ 0 w 1419"/>
                <a:gd name="T1" fmla="*/ 13 h 324"/>
                <a:gd name="T2" fmla="*/ 0 w 1419"/>
                <a:gd name="T3" fmla="*/ 16 h 324"/>
                <a:gd name="T4" fmla="*/ 751 w 1419"/>
                <a:gd name="T5" fmla="*/ 21 h 324"/>
                <a:gd name="T6" fmla="*/ 5931 w 1419"/>
                <a:gd name="T7" fmla="*/ 6 h 324"/>
                <a:gd name="T8" fmla="*/ 5388 w 1419"/>
                <a:gd name="T9" fmla="*/ 0 h 324"/>
                <a:gd name="T10" fmla="*/ 0 w 1419"/>
                <a:gd name="T11" fmla="*/ 13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19" h="324">
                  <a:moveTo>
                    <a:pt x="0" y="194"/>
                  </a:moveTo>
                  <a:lnTo>
                    <a:pt x="0" y="241"/>
                  </a:lnTo>
                  <a:lnTo>
                    <a:pt x="180" y="324"/>
                  </a:lnTo>
                  <a:lnTo>
                    <a:pt x="1419" y="88"/>
                  </a:lnTo>
                  <a:lnTo>
                    <a:pt x="1289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DDA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6" name="Freeform 573"/>
            <p:cNvSpPr>
              <a:spLocks/>
            </p:cNvSpPr>
            <p:nvPr/>
          </p:nvSpPr>
          <p:spPr bwMode="auto">
            <a:xfrm>
              <a:off x="4124" y="1144"/>
              <a:ext cx="89" cy="66"/>
            </a:xfrm>
            <a:custGeom>
              <a:avLst/>
              <a:gdLst>
                <a:gd name="T0" fmla="*/ 0 w 180"/>
                <a:gd name="T1" fmla="*/ 0 h 131"/>
                <a:gd name="T2" fmla="*/ 11 w 180"/>
                <a:gd name="T3" fmla="*/ 4 h 131"/>
                <a:gd name="T4" fmla="*/ 11 w 180"/>
                <a:gd name="T5" fmla="*/ 9 h 131"/>
                <a:gd name="T6" fmla="*/ 0 w 180"/>
                <a:gd name="T7" fmla="*/ 3 h 131"/>
                <a:gd name="T8" fmla="*/ 0 w 180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" h="131">
                  <a:moveTo>
                    <a:pt x="0" y="0"/>
                  </a:moveTo>
                  <a:lnTo>
                    <a:pt x="180" y="62"/>
                  </a:lnTo>
                  <a:lnTo>
                    <a:pt x="180" y="131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5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7" name="Freeform 574"/>
            <p:cNvSpPr>
              <a:spLocks/>
            </p:cNvSpPr>
            <p:nvPr/>
          </p:nvSpPr>
          <p:spPr bwMode="auto">
            <a:xfrm>
              <a:off x="4213" y="1075"/>
              <a:ext cx="620" cy="135"/>
            </a:xfrm>
            <a:custGeom>
              <a:avLst/>
              <a:gdLst>
                <a:gd name="T0" fmla="*/ 0 w 1239"/>
                <a:gd name="T1" fmla="*/ 13 h 270"/>
                <a:gd name="T2" fmla="*/ 77 w 1239"/>
                <a:gd name="T3" fmla="*/ 0 h 270"/>
                <a:gd name="T4" fmla="*/ 78 w 1239"/>
                <a:gd name="T5" fmla="*/ 3 h 270"/>
                <a:gd name="T6" fmla="*/ 0 w 1239"/>
                <a:gd name="T7" fmla="*/ 17 h 270"/>
                <a:gd name="T8" fmla="*/ 0 w 1239"/>
                <a:gd name="T9" fmla="*/ 13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9" h="270">
                  <a:moveTo>
                    <a:pt x="0" y="201"/>
                  </a:moveTo>
                  <a:lnTo>
                    <a:pt x="1217" y="0"/>
                  </a:lnTo>
                  <a:lnTo>
                    <a:pt x="1239" y="33"/>
                  </a:lnTo>
                  <a:lnTo>
                    <a:pt x="0" y="270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BF8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8" name="Freeform 575"/>
            <p:cNvSpPr>
              <a:spLocks/>
            </p:cNvSpPr>
            <p:nvPr/>
          </p:nvSpPr>
          <p:spPr bwMode="auto">
            <a:xfrm>
              <a:off x="4199" y="1086"/>
              <a:ext cx="446" cy="74"/>
            </a:xfrm>
            <a:custGeom>
              <a:avLst/>
              <a:gdLst>
                <a:gd name="T0" fmla="*/ 0 w 892"/>
                <a:gd name="T1" fmla="*/ 8 h 149"/>
                <a:gd name="T2" fmla="*/ 2 w 892"/>
                <a:gd name="T3" fmla="*/ 9 h 149"/>
                <a:gd name="T4" fmla="*/ 56 w 892"/>
                <a:gd name="T5" fmla="*/ 0 h 149"/>
                <a:gd name="T6" fmla="*/ 53 w 892"/>
                <a:gd name="T7" fmla="*/ 0 h 149"/>
                <a:gd name="T8" fmla="*/ 0 w 892"/>
                <a:gd name="T9" fmla="*/ 8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2" h="149">
                  <a:moveTo>
                    <a:pt x="0" y="142"/>
                  </a:moveTo>
                  <a:lnTo>
                    <a:pt x="29" y="149"/>
                  </a:lnTo>
                  <a:lnTo>
                    <a:pt x="892" y="14"/>
                  </a:lnTo>
                  <a:lnTo>
                    <a:pt x="844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BF8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9" name="Freeform 576"/>
            <p:cNvSpPr>
              <a:spLocks/>
            </p:cNvSpPr>
            <p:nvPr/>
          </p:nvSpPr>
          <p:spPr bwMode="auto">
            <a:xfrm>
              <a:off x="4436" y="722"/>
              <a:ext cx="16" cy="23"/>
            </a:xfrm>
            <a:custGeom>
              <a:avLst/>
              <a:gdLst>
                <a:gd name="T0" fmla="*/ 0 w 34"/>
                <a:gd name="T1" fmla="*/ 1 h 46"/>
                <a:gd name="T2" fmla="*/ 0 w 34"/>
                <a:gd name="T3" fmla="*/ 1 h 46"/>
                <a:gd name="T4" fmla="*/ 0 w 34"/>
                <a:gd name="T5" fmla="*/ 0 h 46"/>
                <a:gd name="T6" fmla="*/ 0 w 34"/>
                <a:gd name="T7" fmla="*/ 1 h 46"/>
                <a:gd name="T8" fmla="*/ 1 w 34"/>
                <a:gd name="T9" fmla="*/ 1 h 46"/>
                <a:gd name="T10" fmla="*/ 1 w 34"/>
                <a:gd name="T11" fmla="*/ 2 h 46"/>
                <a:gd name="T12" fmla="*/ 2 w 34"/>
                <a:gd name="T13" fmla="*/ 2 h 46"/>
                <a:gd name="T14" fmla="*/ 2 w 34"/>
                <a:gd name="T15" fmla="*/ 2 h 46"/>
                <a:gd name="T16" fmla="*/ 2 w 34"/>
                <a:gd name="T17" fmla="*/ 2 h 46"/>
                <a:gd name="T18" fmla="*/ 0 w 34"/>
                <a:gd name="T19" fmla="*/ 3 h 46"/>
                <a:gd name="T20" fmla="*/ 0 w 34"/>
                <a:gd name="T21" fmla="*/ 1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46">
                  <a:moveTo>
                    <a:pt x="0" y="5"/>
                  </a:moveTo>
                  <a:lnTo>
                    <a:pt x="3" y="4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11"/>
                  </a:lnTo>
                  <a:lnTo>
                    <a:pt x="29" y="21"/>
                  </a:lnTo>
                  <a:lnTo>
                    <a:pt x="33" y="26"/>
                  </a:lnTo>
                  <a:lnTo>
                    <a:pt x="34" y="28"/>
                  </a:lnTo>
                  <a:lnTo>
                    <a:pt x="12" y="4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" name="Freeform 577"/>
            <p:cNvSpPr>
              <a:spLocks/>
            </p:cNvSpPr>
            <p:nvPr/>
          </p:nvSpPr>
          <p:spPr bwMode="auto">
            <a:xfrm>
              <a:off x="4354" y="873"/>
              <a:ext cx="234" cy="138"/>
            </a:xfrm>
            <a:custGeom>
              <a:avLst/>
              <a:gdLst>
                <a:gd name="T0" fmla="*/ 0 w 469"/>
                <a:gd name="T1" fmla="*/ 13 h 278"/>
                <a:gd name="T2" fmla="*/ 0 w 469"/>
                <a:gd name="T3" fmla="*/ 13 h 278"/>
                <a:gd name="T4" fmla="*/ 1 w 469"/>
                <a:gd name="T5" fmla="*/ 13 h 278"/>
                <a:gd name="T6" fmla="*/ 2 w 469"/>
                <a:gd name="T7" fmla="*/ 12 h 278"/>
                <a:gd name="T8" fmla="*/ 3 w 469"/>
                <a:gd name="T9" fmla="*/ 12 h 278"/>
                <a:gd name="T10" fmla="*/ 5 w 469"/>
                <a:gd name="T11" fmla="*/ 11 h 278"/>
                <a:gd name="T12" fmla="*/ 7 w 469"/>
                <a:gd name="T13" fmla="*/ 10 h 278"/>
                <a:gd name="T14" fmla="*/ 9 w 469"/>
                <a:gd name="T15" fmla="*/ 8 h 278"/>
                <a:gd name="T16" fmla="*/ 11 w 469"/>
                <a:gd name="T17" fmla="*/ 7 h 278"/>
                <a:gd name="T18" fmla="*/ 12 w 469"/>
                <a:gd name="T19" fmla="*/ 6 h 278"/>
                <a:gd name="T20" fmla="*/ 13 w 469"/>
                <a:gd name="T21" fmla="*/ 5 h 278"/>
                <a:gd name="T22" fmla="*/ 14 w 469"/>
                <a:gd name="T23" fmla="*/ 4 h 278"/>
                <a:gd name="T24" fmla="*/ 15 w 469"/>
                <a:gd name="T25" fmla="*/ 3 h 278"/>
                <a:gd name="T26" fmla="*/ 16 w 469"/>
                <a:gd name="T27" fmla="*/ 3 h 278"/>
                <a:gd name="T28" fmla="*/ 17 w 469"/>
                <a:gd name="T29" fmla="*/ 2 h 278"/>
                <a:gd name="T30" fmla="*/ 18 w 469"/>
                <a:gd name="T31" fmla="*/ 2 h 278"/>
                <a:gd name="T32" fmla="*/ 19 w 469"/>
                <a:gd name="T33" fmla="*/ 1 h 278"/>
                <a:gd name="T34" fmla="*/ 19 w 469"/>
                <a:gd name="T35" fmla="*/ 1 h 278"/>
                <a:gd name="T36" fmla="*/ 20 w 469"/>
                <a:gd name="T37" fmla="*/ 0 h 278"/>
                <a:gd name="T38" fmla="*/ 21 w 469"/>
                <a:gd name="T39" fmla="*/ 0 h 278"/>
                <a:gd name="T40" fmla="*/ 22 w 469"/>
                <a:gd name="T41" fmla="*/ 0 h 278"/>
                <a:gd name="T42" fmla="*/ 22 w 469"/>
                <a:gd name="T43" fmla="*/ 0 h 278"/>
                <a:gd name="T44" fmla="*/ 22 w 469"/>
                <a:gd name="T45" fmla="*/ 0 h 278"/>
                <a:gd name="T46" fmla="*/ 23 w 469"/>
                <a:gd name="T47" fmla="*/ 0 h 278"/>
                <a:gd name="T48" fmla="*/ 23 w 469"/>
                <a:gd name="T49" fmla="*/ 0 h 278"/>
                <a:gd name="T50" fmla="*/ 29 w 469"/>
                <a:gd name="T51" fmla="*/ 2 h 278"/>
                <a:gd name="T52" fmla="*/ 29 w 469"/>
                <a:gd name="T53" fmla="*/ 3 h 278"/>
                <a:gd name="T54" fmla="*/ 29 w 469"/>
                <a:gd name="T55" fmla="*/ 3 h 278"/>
                <a:gd name="T56" fmla="*/ 28 w 469"/>
                <a:gd name="T57" fmla="*/ 3 h 278"/>
                <a:gd name="T58" fmla="*/ 28 w 469"/>
                <a:gd name="T59" fmla="*/ 4 h 278"/>
                <a:gd name="T60" fmla="*/ 27 w 469"/>
                <a:gd name="T61" fmla="*/ 5 h 278"/>
                <a:gd name="T62" fmla="*/ 26 w 469"/>
                <a:gd name="T63" fmla="*/ 6 h 278"/>
                <a:gd name="T64" fmla="*/ 25 w 469"/>
                <a:gd name="T65" fmla="*/ 7 h 278"/>
                <a:gd name="T66" fmla="*/ 23 w 469"/>
                <a:gd name="T67" fmla="*/ 8 h 278"/>
                <a:gd name="T68" fmla="*/ 22 w 469"/>
                <a:gd name="T69" fmla="*/ 9 h 278"/>
                <a:gd name="T70" fmla="*/ 20 w 469"/>
                <a:gd name="T71" fmla="*/ 10 h 278"/>
                <a:gd name="T72" fmla="*/ 18 w 469"/>
                <a:gd name="T73" fmla="*/ 11 h 278"/>
                <a:gd name="T74" fmla="*/ 15 w 469"/>
                <a:gd name="T75" fmla="*/ 12 h 278"/>
                <a:gd name="T76" fmla="*/ 13 w 469"/>
                <a:gd name="T77" fmla="*/ 14 h 278"/>
                <a:gd name="T78" fmla="*/ 10 w 469"/>
                <a:gd name="T79" fmla="*/ 15 h 278"/>
                <a:gd name="T80" fmla="*/ 7 w 469"/>
                <a:gd name="T81" fmla="*/ 16 h 278"/>
                <a:gd name="T82" fmla="*/ 3 w 469"/>
                <a:gd name="T83" fmla="*/ 17 h 278"/>
                <a:gd name="T84" fmla="*/ 0 w 469"/>
                <a:gd name="T85" fmla="*/ 13 h 2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9" h="278">
                  <a:moveTo>
                    <a:pt x="0" y="215"/>
                  </a:moveTo>
                  <a:lnTo>
                    <a:pt x="5" y="214"/>
                  </a:lnTo>
                  <a:lnTo>
                    <a:pt x="17" y="211"/>
                  </a:lnTo>
                  <a:lnTo>
                    <a:pt x="37" y="204"/>
                  </a:lnTo>
                  <a:lnTo>
                    <a:pt x="62" y="194"/>
                  </a:lnTo>
                  <a:lnTo>
                    <a:pt x="91" y="180"/>
                  </a:lnTo>
                  <a:lnTo>
                    <a:pt x="121" y="162"/>
                  </a:lnTo>
                  <a:lnTo>
                    <a:pt x="152" y="139"/>
                  </a:lnTo>
                  <a:lnTo>
                    <a:pt x="182" y="112"/>
                  </a:lnTo>
                  <a:lnTo>
                    <a:pt x="197" y="97"/>
                  </a:lnTo>
                  <a:lnTo>
                    <a:pt x="213" y="83"/>
                  </a:lnTo>
                  <a:lnTo>
                    <a:pt x="228" y="71"/>
                  </a:lnTo>
                  <a:lnTo>
                    <a:pt x="244" y="60"/>
                  </a:lnTo>
                  <a:lnTo>
                    <a:pt x="260" y="50"/>
                  </a:lnTo>
                  <a:lnTo>
                    <a:pt x="276" y="40"/>
                  </a:lnTo>
                  <a:lnTo>
                    <a:pt x="291" y="32"/>
                  </a:lnTo>
                  <a:lnTo>
                    <a:pt x="306" y="25"/>
                  </a:lnTo>
                  <a:lnTo>
                    <a:pt x="319" y="20"/>
                  </a:lnTo>
                  <a:lnTo>
                    <a:pt x="332" y="14"/>
                  </a:lnTo>
                  <a:lnTo>
                    <a:pt x="343" y="9"/>
                  </a:lnTo>
                  <a:lnTo>
                    <a:pt x="352" y="6"/>
                  </a:lnTo>
                  <a:lnTo>
                    <a:pt x="360" y="3"/>
                  </a:lnTo>
                  <a:lnTo>
                    <a:pt x="366" y="1"/>
                  </a:lnTo>
                  <a:lnTo>
                    <a:pt x="370" y="0"/>
                  </a:lnTo>
                  <a:lnTo>
                    <a:pt x="371" y="0"/>
                  </a:lnTo>
                  <a:lnTo>
                    <a:pt x="469" y="47"/>
                  </a:lnTo>
                  <a:lnTo>
                    <a:pt x="467" y="48"/>
                  </a:lnTo>
                  <a:lnTo>
                    <a:pt x="464" y="54"/>
                  </a:lnTo>
                  <a:lnTo>
                    <a:pt x="457" y="61"/>
                  </a:lnTo>
                  <a:lnTo>
                    <a:pt x="449" y="71"/>
                  </a:lnTo>
                  <a:lnTo>
                    <a:pt x="436" y="84"/>
                  </a:lnTo>
                  <a:lnTo>
                    <a:pt x="421" y="98"/>
                  </a:lnTo>
                  <a:lnTo>
                    <a:pt x="403" y="114"/>
                  </a:lnTo>
                  <a:lnTo>
                    <a:pt x="381" y="131"/>
                  </a:lnTo>
                  <a:lnTo>
                    <a:pt x="356" y="149"/>
                  </a:lnTo>
                  <a:lnTo>
                    <a:pt x="326" y="168"/>
                  </a:lnTo>
                  <a:lnTo>
                    <a:pt x="292" y="187"/>
                  </a:lnTo>
                  <a:lnTo>
                    <a:pt x="254" y="206"/>
                  </a:lnTo>
                  <a:lnTo>
                    <a:pt x="213" y="225"/>
                  </a:lnTo>
                  <a:lnTo>
                    <a:pt x="166" y="243"/>
                  </a:lnTo>
                  <a:lnTo>
                    <a:pt x="115" y="262"/>
                  </a:lnTo>
                  <a:lnTo>
                    <a:pt x="59" y="278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Freeform 578"/>
            <p:cNvSpPr>
              <a:spLocks/>
            </p:cNvSpPr>
            <p:nvPr/>
          </p:nvSpPr>
          <p:spPr bwMode="auto">
            <a:xfrm>
              <a:off x="4213" y="951"/>
              <a:ext cx="188" cy="132"/>
            </a:xfrm>
            <a:custGeom>
              <a:avLst/>
              <a:gdLst>
                <a:gd name="T0" fmla="*/ 7 w 374"/>
                <a:gd name="T1" fmla="*/ 0 h 263"/>
                <a:gd name="T2" fmla="*/ 23 w 374"/>
                <a:gd name="T3" fmla="*/ 4 h 263"/>
                <a:gd name="T4" fmla="*/ 24 w 374"/>
                <a:gd name="T5" fmla="*/ 10 h 263"/>
                <a:gd name="T6" fmla="*/ 18 w 374"/>
                <a:gd name="T7" fmla="*/ 17 h 263"/>
                <a:gd name="T8" fmla="*/ 4 w 374"/>
                <a:gd name="T9" fmla="*/ 12 h 263"/>
                <a:gd name="T10" fmla="*/ 0 w 374"/>
                <a:gd name="T11" fmla="*/ 8 h 263"/>
                <a:gd name="T12" fmla="*/ 7 w 374"/>
                <a:gd name="T13" fmla="*/ 0 h 2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4" h="263">
                  <a:moveTo>
                    <a:pt x="107" y="0"/>
                  </a:moveTo>
                  <a:lnTo>
                    <a:pt x="361" y="64"/>
                  </a:lnTo>
                  <a:lnTo>
                    <a:pt x="374" y="154"/>
                  </a:lnTo>
                  <a:lnTo>
                    <a:pt x="279" y="263"/>
                  </a:lnTo>
                  <a:lnTo>
                    <a:pt x="61" y="192"/>
                  </a:lnTo>
                  <a:lnTo>
                    <a:pt x="0" y="11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9A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" name="Freeform 579"/>
            <p:cNvSpPr>
              <a:spLocks/>
            </p:cNvSpPr>
            <p:nvPr/>
          </p:nvSpPr>
          <p:spPr bwMode="auto">
            <a:xfrm>
              <a:off x="4213" y="951"/>
              <a:ext cx="181" cy="88"/>
            </a:xfrm>
            <a:custGeom>
              <a:avLst/>
              <a:gdLst>
                <a:gd name="T0" fmla="*/ 7 w 361"/>
                <a:gd name="T1" fmla="*/ 0 h 175"/>
                <a:gd name="T2" fmla="*/ 0 w 361"/>
                <a:gd name="T3" fmla="*/ 8 h 175"/>
                <a:gd name="T4" fmla="*/ 16 w 361"/>
                <a:gd name="T5" fmla="*/ 11 h 175"/>
                <a:gd name="T6" fmla="*/ 23 w 361"/>
                <a:gd name="T7" fmla="*/ 4 h 175"/>
                <a:gd name="T8" fmla="*/ 7 w 361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175">
                  <a:moveTo>
                    <a:pt x="107" y="0"/>
                  </a:moveTo>
                  <a:lnTo>
                    <a:pt x="0" y="113"/>
                  </a:lnTo>
                  <a:lnTo>
                    <a:pt x="251" y="175"/>
                  </a:lnTo>
                  <a:lnTo>
                    <a:pt x="361" y="6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9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" name="Freeform 580"/>
            <p:cNvSpPr>
              <a:spLocks/>
            </p:cNvSpPr>
            <p:nvPr/>
          </p:nvSpPr>
          <p:spPr bwMode="auto">
            <a:xfrm>
              <a:off x="4532" y="755"/>
              <a:ext cx="74" cy="156"/>
            </a:xfrm>
            <a:custGeom>
              <a:avLst/>
              <a:gdLst>
                <a:gd name="T0" fmla="*/ 6 w 147"/>
                <a:gd name="T1" fmla="*/ 0 h 311"/>
                <a:gd name="T2" fmla="*/ 6 w 147"/>
                <a:gd name="T3" fmla="*/ 1 h 311"/>
                <a:gd name="T4" fmla="*/ 5 w 147"/>
                <a:gd name="T5" fmla="*/ 3 h 311"/>
                <a:gd name="T6" fmla="*/ 5 w 147"/>
                <a:gd name="T7" fmla="*/ 5 h 311"/>
                <a:gd name="T8" fmla="*/ 4 w 147"/>
                <a:gd name="T9" fmla="*/ 8 h 311"/>
                <a:gd name="T10" fmla="*/ 3 w 147"/>
                <a:gd name="T11" fmla="*/ 11 h 311"/>
                <a:gd name="T12" fmla="*/ 2 w 147"/>
                <a:gd name="T13" fmla="*/ 13 h 311"/>
                <a:gd name="T14" fmla="*/ 1 w 147"/>
                <a:gd name="T15" fmla="*/ 15 h 311"/>
                <a:gd name="T16" fmla="*/ 0 w 147"/>
                <a:gd name="T17" fmla="*/ 16 h 311"/>
                <a:gd name="T18" fmla="*/ 0 w 147"/>
                <a:gd name="T19" fmla="*/ 17 h 311"/>
                <a:gd name="T20" fmla="*/ 1 w 147"/>
                <a:gd name="T21" fmla="*/ 18 h 311"/>
                <a:gd name="T22" fmla="*/ 2 w 147"/>
                <a:gd name="T23" fmla="*/ 19 h 311"/>
                <a:gd name="T24" fmla="*/ 3 w 147"/>
                <a:gd name="T25" fmla="*/ 19 h 311"/>
                <a:gd name="T26" fmla="*/ 4 w 147"/>
                <a:gd name="T27" fmla="*/ 20 h 311"/>
                <a:gd name="T28" fmla="*/ 6 w 147"/>
                <a:gd name="T29" fmla="*/ 20 h 311"/>
                <a:gd name="T30" fmla="*/ 7 w 147"/>
                <a:gd name="T31" fmla="*/ 19 h 311"/>
                <a:gd name="T32" fmla="*/ 9 w 147"/>
                <a:gd name="T33" fmla="*/ 17 h 311"/>
                <a:gd name="T34" fmla="*/ 9 w 147"/>
                <a:gd name="T35" fmla="*/ 14 h 311"/>
                <a:gd name="T36" fmla="*/ 10 w 147"/>
                <a:gd name="T37" fmla="*/ 11 h 311"/>
                <a:gd name="T38" fmla="*/ 9 w 147"/>
                <a:gd name="T39" fmla="*/ 9 h 311"/>
                <a:gd name="T40" fmla="*/ 9 w 147"/>
                <a:gd name="T41" fmla="*/ 6 h 311"/>
                <a:gd name="T42" fmla="*/ 8 w 147"/>
                <a:gd name="T43" fmla="*/ 4 h 311"/>
                <a:gd name="T44" fmla="*/ 7 w 147"/>
                <a:gd name="T45" fmla="*/ 2 h 311"/>
                <a:gd name="T46" fmla="*/ 7 w 147"/>
                <a:gd name="T47" fmla="*/ 1 h 311"/>
                <a:gd name="T48" fmla="*/ 6 w 147"/>
                <a:gd name="T49" fmla="*/ 0 h 31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7" h="311">
                  <a:moveTo>
                    <a:pt x="94" y="0"/>
                  </a:moveTo>
                  <a:lnTo>
                    <a:pt x="91" y="10"/>
                  </a:lnTo>
                  <a:lnTo>
                    <a:pt x="80" y="36"/>
                  </a:lnTo>
                  <a:lnTo>
                    <a:pt x="67" y="74"/>
                  </a:lnTo>
                  <a:lnTo>
                    <a:pt x="51" y="116"/>
                  </a:lnTo>
                  <a:lnTo>
                    <a:pt x="34" y="161"/>
                  </a:lnTo>
                  <a:lnTo>
                    <a:pt x="19" y="202"/>
                  </a:lnTo>
                  <a:lnTo>
                    <a:pt x="7" y="233"/>
                  </a:lnTo>
                  <a:lnTo>
                    <a:pt x="0" y="249"/>
                  </a:lnTo>
                  <a:lnTo>
                    <a:pt x="0" y="259"/>
                  </a:lnTo>
                  <a:lnTo>
                    <a:pt x="8" y="274"/>
                  </a:lnTo>
                  <a:lnTo>
                    <a:pt x="22" y="290"/>
                  </a:lnTo>
                  <a:lnTo>
                    <a:pt x="39" y="303"/>
                  </a:lnTo>
                  <a:lnTo>
                    <a:pt x="60" y="311"/>
                  </a:lnTo>
                  <a:lnTo>
                    <a:pt x="83" y="309"/>
                  </a:lnTo>
                  <a:lnTo>
                    <a:pt x="107" y="294"/>
                  </a:lnTo>
                  <a:lnTo>
                    <a:pt x="129" y="263"/>
                  </a:lnTo>
                  <a:lnTo>
                    <a:pt x="144" y="220"/>
                  </a:lnTo>
                  <a:lnTo>
                    <a:pt x="147" y="176"/>
                  </a:lnTo>
                  <a:lnTo>
                    <a:pt x="143" y="132"/>
                  </a:lnTo>
                  <a:lnTo>
                    <a:pt x="132" y="91"/>
                  </a:lnTo>
                  <a:lnTo>
                    <a:pt x="120" y="54"/>
                  </a:lnTo>
                  <a:lnTo>
                    <a:pt x="108" y="25"/>
                  </a:lnTo>
                  <a:lnTo>
                    <a:pt x="98" y="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4" name="Freeform 581"/>
            <p:cNvSpPr>
              <a:spLocks/>
            </p:cNvSpPr>
            <p:nvPr/>
          </p:nvSpPr>
          <p:spPr bwMode="auto">
            <a:xfrm>
              <a:off x="4657" y="508"/>
              <a:ext cx="151" cy="176"/>
            </a:xfrm>
            <a:custGeom>
              <a:avLst/>
              <a:gdLst>
                <a:gd name="T0" fmla="*/ 14 w 300"/>
                <a:gd name="T1" fmla="*/ 0 h 351"/>
                <a:gd name="T2" fmla="*/ 14 w 300"/>
                <a:gd name="T3" fmla="*/ 1 h 351"/>
                <a:gd name="T4" fmla="*/ 14 w 300"/>
                <a:gd name="T5" fmla="*/ 3 h 351"/>
                <a:gd name="T6" fmla="*/ 14 w 300"/>
                <a:gd name="T7" fmla="*/ 6 h 351"/>
                <a:gd name="T8" fmla="*/ 13 w 300"/>
                <a:gd name="T9" fmla="*/ 9 h 351"/>
                <a:gd name="T10" fmla="*/ 14 w 300"/>
                <a:gd name="T11" fmla="*/ 12 h 351"/>
                <a:gd name="T12" fmla="*/ 15 w 300"/>
                <a:gd name="T13" fmla="*/ 15 h 351"/>
                <a:gd name="T14" fmla="*/ 17 w 300"/>
                <a:gd name="T15" fmla="*/ 18 h 351"/>
                <a:gd name="T16" fmla="*/ 19 w 300"/>
                <a:gd name="T17" fmla="*/ 19 h 351"/>
                <a:gd name="T18" fmla="*/ 19 w 300"/>
                <a:gd name="T19" fmla="*/ 19 h 351"/>
                <a:gd name="T20" fmla="*/ 19 w 300"/>
                <a:gd name="T21" fmla="*/ 19 h 351"/>
                <a:gd name="T22" fmla="*/ 19 w 300"/>
                <a:gd name="T23" fmla="*/ 20 h 351"/>
                <a:gd name="T24" fmla="*/ 18 w 300"/>
                <a:gd name="T25" fmla="*/ 20 h 351"/>
                <a:gd name="T26" fmla="*/ 17 w 300"/>
                <a:gd name="T27" fmla="*/ 20 h 351"/>
                <a:gd name="T28" fmla="*/ 16 w 300"/>
                <a:gd name="T29" fmla="*/ 21 h 351"/>
                <a:gd name="T30" fmla="*/ 15 w 300"/>
                <a:gd name="T31" fmla="*/ 21 h 351"/>
                <a:gd name="T32" fmla="*/ 14 w 300"/>
                <a:gd name="T33" fmla="*/ 22 h 351"/>
                <a:gd name="T34" fmla="*/ 13 w 300"/>
                <a:gd name="T35" fmla="*/ 22 h 351"/>
                <a:gd name="T36" fmla="*/ 12 w 300"/>
                <a:gd name="T37" fmla="*/ 22 h 351"/>
                <a:gd name="T38" fmla="*/ 10 w 300"/>
                <a:gd name="T39" fmla="*/ 22 h 351"/>
                <a:gd name="T40" fmla="*/ 8 w 300"/>
                <a:gd name="T41" fmla="*/ 22 h 351"/>
                <a:gd name="T42" fmla="*/ 6 w 300"/>
                <a:gd name="T43" fmla="*/ 22 h 351"/>
                <a:gd name="T44" fmla="*/ 5 w 300"/>
                <a:gd name="T45" fmla="*/ 21 h 351"/>
                <a:gd name="T46" fmla="*/ 3 w 300"/>
                <a:gd name="T47" fmla="*/ 20 h 351"/>
                <a:gd name="T48" fmla="*/ 0 w 300"/>
                <a:gd name="T49" fmla="*/ 19 h 351"/>
                <a:gd name="T50" fmla="*/ 1 w 300"/>
                <a:gd name="T51" fmla="*/ 19 h 351"/>
                <a:gd name="T52" fmla="*/ 1 w 300"/>
                <a:gd name="T53" fmla="*/ 19 h 351"/>
                <a:gd name="T54" fmla="*/ 2 w 300"/>
                <a:gd name="T55" fmla="*/ 19 h 351"/>
                <a:gd name="T56" fmla="*/ 2 w 300"/>
                <a:gd name="T57" fmla="*/ 19 h 351"/>
                <a:gd name="T58" fmla="*/ 3 w 300"/>
                <a:gd name="T59" fmla="*/ 19 h 351"/>
                <a:gd name="T60" fmla="*/ 4 w 300"/>
                <a:gd name="T61" fmla="*/ 18 h 351"/>
                <a:gd name="T62" fmla="*/ 4 w 300"/>
                <a:gd name="T63" fmla="*/ 18 h 351"/>
                <a:gd name="T64" fmla="*/ 4 w 300"/>
                <a:gd name="T65" fmla="*/ 17 h 351"/>
                <a:gd name="T66" fmla="*/ 4 w 300"/>
                <a:gd name="T67" fmla="*/ 16 h 351"/>
                <a:gd name="T68" fmla="*/ 4 w 300"/>
                <a:gd name="T69" fmla="*/ 15 h 351"/>
                <a:gd name="T70" fmla="*/ 3 w 300"/>
                <a:gd name="T71" fmla="*/ 14 h 351"/>
                <a:gd name="T72" fmla="*/ 3 w 300"/>
                <a:gd name="T73" fmla="*/ 12 h 351"/>
                <a:gd name="T74" fmla="*/ 2 w 300"/>
                <a:gd name="T75" fmla="*/ 10 h 351"/>
                <a:gd name="T76" fmla="*/ 2 w 300"/>
                <a:gd name="T77" fmla="*/ 9 h 351"/>
                <a:gd name="T78" fmla="*/ 2 w 300"/>
                <a:gd name="T79" fmla="*/ 8 h 351"/>
                <a:gd name="T80" fmla="*/ 2 w 300"/>
                <a:gd name="T81" fmla="*/ 8 h 351"/>
                <a:gd name="T82" fmla="*/ 14 w 300"/>
                <a:gd name="T83" fmla="*/ 0 h 35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0" h="351">
                  <a:moveTo>
                    <a:pt x="220" y="0"/>
                  </a:moveTo>
                  <a:lnTo>
                    <a:pt x="217" y="11"/>
                  </a:lnTo>
                  <a:lnTo>
                    <a:pt x="213" y="41"/>
                  </a:lnTo>
                  <a:lnTo>
                    <a:pt x="208" y="84"/>
                  </a:lnTo>
                  <a:lnTo>
                    <a:pt x="207" y="133"/>
                  </a:lnTo>
                  <a:lnTo>
                    <a:pt x="213" y="186"/>
                  </a:lnTo>
                  <a:lnTo>
                    <a:pt x="228" y="234"/>
                  </a:lnTo>
                  <a:lnTo>
                    <a:pt x="256" y="273"/>
                  </a:lnTo>
                  <a:lnTo>
                    <a:pt x="300" y="296"/>
                  </a:lnTo>
                  <a:lnTo>
                    <a:pt x="299" y="297"/>
                  </a:lnTo>
                  <a:lnTo>
                    <a:pt x="294" y="300"/>
                  </a:lnTo>
                  <a:lnTo>
                    <a:pt x="289" y="306"/>
                  </a:lnTo>
                  <a:lnTo>
                    <a:pt x="280" y="313"/>
                  </a:lnTo>
                  <a:lnTo>
                    <a:pt x="268" y="320"/>
                  </a:lnTo>
                  <a:lnTo>
                    <a:pt x="254" y="328"/>
                  </a:lnTo>
                  <a:lnTo>
                    <a:pt x="238" y="335"/>
                  </a:lnTo>
                  <a:lnTo>
                    <a:pt x="220" y="342"/>
                  </a:lnTo>
                  <a:lnTo>
                    <a:pt x="199" y="347"/>
                  </a:lnTo>
                  <a:lnTo>
                    <a:pt x="176" y="350"/>
                  </a:lnTo>
                  <a:lnTo>
                    <a:pt x="151" y="351"/>
                  </a:lnTo>
                  <a:lnTo>
                    <a:pt x="124" y="349"/>
                  </a:lnTo>
                  <a:lnTo>
                    <a:pt x="96" y="343"/>
                  </a:lnTo>
                  <a:lnTo>
                    <a:pt x="65" y="334"/>
                  </a:lnTo>
                  <a:lnTo>
                    <a:pt x="33" y="320"/>
                  </a:lnTo>
                  <a:lnTo>
                    <a:pt x="0" y="302"/>
                  </a:lnTo>
                  <a:lnTo>
                    <a:pt x="2" y="302"/>
                  </a:lnTo>
                  <a:lnTo>
                    <a:pt x="9" y="300"/>
                  </a:lnTo>
                  <a:lnTo>
                    <a:pt x="19" y="299"/>
                  </a:lnTo>
                  <a:lnTo>
                    <a:pt x="31" y="296"/>
                  </a:lnTo>
                  <a:lnTo>
                    <a:pt x="41" y="291"/>
                  </a:lnTo>
                  <a:lnTo>
                    <a:pt x="52" y="284"/>
                  </a:lnTo>
                  <a:lnTo>
                    <a:pt x="58" y="275"/>
                  </a:lnTo>
                  <a:lnTo>
                    <a:pt x="61" y="262"/>
                  </a:lnTo>
                  <a:lnTo>
                    <a:pt x="58" y="251"/>
                  </a:lnTo>
                  <a:lnTo>
                    <a:pt x="54" y="232"/>
                  </a:lnTo>
                  <a:lnTo>
                    <a:pt x="47" y="209"/>
                  </a:lnTo>
                  <a:lnTo>
                    <a:pt x="39" y="183"/>
                  </a:lnTo>
                  <a:lnTo>
                    <a:pt x="31" y="159"/>
                  </a:lnTo>
                  <a:lnTo>
                    <a:pt x="24" y="138"/>
                  </a:lnTo>
                  <a:lnTo>
                    <a:pt x="19" y="123"/>
                  </a:lnTo>
                  <a:lnTo>
                    <a:pt x="17" y="117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5" name="Freeform 582"/>
            <p:cNvSpPr>
              <a:spLocks/>
            </p:cNvSpPr>
            <p:nvPr/>
          </p:nvSpPr>
          <p:spPr bwMode="auto">
            <a:xfrm>
              <a:off x="4585" y="329"/>
              <a:ext cx="239" cy="281"/>
            </a:xfrm>
            <a:custGeom>
              <a:avLst/>
              <a:gdLst>
                <a:gd name="T0" fmla="*/ 5 w 478"/>
                <a:gd name="T1" fmla="*/ 3 h 563"/>
                <a:gd name="T2" fmla="*/ 3 w 478"/>
                <a:gd name="T3" fmla="*/ 5 h 563"/>
                <a:gd name="T4" fmla="*/ 1 w 478"/>
                <a:gd name="T5" fmla="*/ 8 h 563"/>
                <a:gd name="T6" fmla="*/ 1 w 478"/>
                <a:gd name="T7" fmla="*/ 13 h 563"/>
                <a:gd name="T8" fmla="*/ 2 w 478"/>
                <a:gd name="T9" fmla="*/ 16 h 563"/>
                <a:gd name="T10" fmla="*/ 1 w 478"/>
                <a:gd name="T11" fmla="*/ 18 h 563"/>
                <a:gd name="T12" fmla="*/ 0 w 478"/>
                <a:gd name="T13" fmla="*/ 22 h 563"/>
                <a:gd name="T14" fmla="*/ 2 w 478"/>
                <a:gd name="T15" fmla="*/ 27 h 563"/>
                <a:gd name="T16" fmla="*/ 5 w 478"/>
                <a:gd name="T17" fmla="*/ 30 h 563"/>
                <a:gd name="T18" fmla="*/ 5 w 478"/>
                <a:gd name="T19" fmla="*/ 31 h 563"/>
                <a:gd name="T20" fmla="*/ 6 w 478"/>
                <a:gd name="T21" fmla="*/ 33 h 563"/>
                <a:gd name="T22" fmla="*/ 7 w 478"/>
                <a:gd name="T23" fmla="*/ 34 h 563"/>
                <a:gd name="T24" fmla="*/ 8 w 478"/>
                <a:gd name="T25" fmla="*/ 35 h 563"/>
                <a:gd name="T26" fmla="*/ 11 w 478"/>
                <a:gd name="T27" fmla="*/ 34 h 563"/>
                <a:gd name="T28" fmla="*/ 13 w 478"/>
                <a:gd name="T29" fmla="*/ 34 h 563"/>
                <a:gd name="T30" fmla="*/ 14 w 478"/>
                <a:gd name="T31" fmla="*/ 33 h 563"/>
                <a:gd name="T32" fmla="*/ 16 w 478"/>
                <a:gd name="T33" fmla="*/ 33 h 563"/>
                <a:gd name="T34" fmla="*/ 19 w 478"/>
                <a:gd name="T35" fmla="*/ 32 h 563"/>
                <a:gd name="T36" fmla="*/ 21 w 478"/>
                <a:gd name="T37" fmla="*/ 30 h 563"/>
                <a:gd name="T38" fmla="*/ 23 w 478"/>
                <a:gd name="T39" fmla="*/ 28 h 563"/>
                <a:gd name="T40" fmla="*/ 25 w 478"/>
                <a:gd name="T41" fmla="*/ 26 h 563"/>
                <a:gd name="T42" fmla="*/ 27 w 478"/>
                <a:gd name="T43" fmla="*/ 22 h 563"/>
                <a:gd name="T44" fmla="*/ 29 w 478"/>
                <a:gd name="T45" fmla="*/ 16 h 563"/>
                <a:gd name="T46" fmla="*/ 30 w 478"/>
                <a:gd name="T47" fmla="*/ 11 h 563"/>
                <a:gd name="T48" fmla="*/ 30 w 478"/>
                <a:gd name="T49" fmla="*/ 8 h 563"/>
                <a:gd name="T50" fmla="*/ 28 w 478"/>
                <a:gd name="T51" fmla="*/ 6 h 563"/>
                <a:gd name="T52" fmla="*/ 24 w 478"/>
                <a:gd name="T53" fmla="*/ 3 h 563"/>
                <a:gd name="T54" fmla="*/ 21 w 478"/>
                <a:gd name="T55" fmla="*/ 2 h 563"/>
                <a:gd name="T56" fmla="*/ 19 w 478"/>
                <a:gd name="T57" fmla="*/ 1 h 563"/>
                <a:gd name="T58" fmla="*/ 16 w 478"/>
                <a:gd name="T59" fmla="*/ 0 h 563"/>
                <a:gd name="T60" fmla="*/ 13 w 478"/>
                <a:gd name="T61" fmla="*/ 0 h 563"/>
                <a:gd name="T62" fmla="*/ 10 w 478"/>
                <a:gd name="T63" fmla="*/ 0 h 563"/>
                <a:gd name="T64" fmla="*/ 8 w 478"/>
                <a:gd name="T65" fmla="*/ 0 h 563"/>
                <a:gd name="T66" fmla="*/ 6 w 478"/>
                <a:gd name="T67" fmla="*/ 1 h 56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78" h="563">
                  <a:moveTo>
                    <a:pt x="83" y="45"/>
                  </a:moveTo>
                  <a:lnTo>
                    <a:pt x="77" y="50"/>
                  </a:lnTo>
                  <a:lnTo>
                    <a:pt x="63" y="63"/>
                  </a:lnTo>
                  <a:lnTo>
                    <a:pt x="46" y="82"/>
                  </a:lnTo>
                  <a:lnTo>
                    <a:pt x="27" y="109"/>
                  </a:lnTo>
                  <a:lnTo>
                    <a:pt x="11" y="141"/>
                  </a:lnTo>
                  <a:lnTo>
                    <a:pt x="3" y="179"/>
                  </a:lnTo>
                  <a:lnTo>
                    <a:pt x="7" y="219"/>
                  </a:lnTo>
                  <a:lnTo>
                    <a:pt x="24" y="264"/>
                  </a:lnTo>
                  <a:lnTo>
                    <a:pt x="21" y="269"/>
                  </a:lnTo>
                  <a:lnTo>
                    <a:pt x="14" y="283"/>
                  </a:lnTo>
                  <a:lnTo>
                    <a:pt x="6" y="303"/>
                  </a:lnTo>
                  <a:lnTo>
                    <a:pt x="1" y="331"/>
                  </a:lnTo>
                  <a:lnTo>
                    <a:pt x="0" y="364"/>
                  </a:lnTo>
                  <a:lnTo>
                    <a:pt x="9" y="401"/>
                  </a:lnTo>
                  <a:lnTo>
                    <a:pt x="29" y="443"/>
                  </a:lnTo>
                  <a:lnTo>
                    <a:pt x="63" y="487"/>
                  </a:lnTo>
                  <a:lnTo>
                    <a:pt x="65" y="489"/>
                  </a:lnTo>
                  <a:lnTo>
                    <a:pt x="70" y="497"/>
                  </a:lnTo>
                  <a:lnTo>
                    <a:pt x="77" y="508"/>
                  </a:lnTo>
                  <a:lnTo>
                    <a:pt x="84" y="525"/>
                  </a:lnTo>
                  <a:lnTo>
                    <a:pt x="87" y="533"/>
                  </a:lnTo>
                  <a:lnTo>
                    <a:pt x="93" y="541"/>
                  </a:lnTo>
                  <a:lnTo>
                    <a:pt x="100" y="550"/>
                  </a:lnTo>
                  <a:lnTo>
                    <a:pt x="110" y="557"/>
                  </a:lnTo>
                  <a:lnTo>
                    <a:pt x="124" y="561"/>
                  </a:lnTo>
                  <a:lnTo>
                    <a:pt x="141" y="563"/>
                  </a:lnTo>
                  <a:lnTo>
                    <a:pt x="163" y="559"/>
                  </a:lnTo>
                  <a:lnTo>
                    <a:pt x="191" y="551"/>
                  </a:lnTo>
                  <a:lnTo>
                    <a:pt x="199" y="549"/>
                  </a:lnTo>
                  <a:lnTo>
                    <a:pt x="210" y="545"/>
                  </a:lnTo>
                  <a:lnTo>
                    <a:pt x="223" y="542"/>
                  </a:lnTo>
                  <a:lnTo>
                    <a:pt x="238" y="537"/>
                  </a:lnTo>
                  <a:lnTo>
                    <a:pt x="254" y="532"/>
                  </a:lnTo>
                  <a:lnTo>
                    <a:pt x="272" y="525"/>
                  </a:lnTo>
                  <a:lnTo>
                    <a:pt x="290" y="515"/>
                  </a:lnTo>
                  <a:lnTo>
                    <a:pt x="308" y="505"/>
                  </a:lnTo>
                  <a:lnTo>
                    <a:pt x="328" y="494"/>
                  </a:lnTo>
                  <a:lnTo>
                    <a:pt x="346" y="479"/>
                  </a:lnTo>
                  <a:lnTo>
                    <a:pt x="364" y="460"/>
                  </a:lnTo>
                  <a:lnTo>
                    <a:pt x="381" y="441"/>
                  </a:lnTo>
                  <a:lnTo>
                    <a:pt x="397" y="416"/>
                  </a:lnTo>
                  <a:lnTo>
                    <a:pt x="411" y="390"/>
                  </a:lnTo>
                  <a:lnTo>
                    <a:pt x="424" y="359"/>
                  </a:lnTo>
                  <a:lnTo>
                    <a:pt x="433" y="324"/>
                  </a:lnTo>
                  <a:lnTo>
                    <a:pt x="449" y="260"/>
                  </a:lnTo>
                  <a:lnTo>
                    <a:pt x="463" y="212"/>
                  </a:lnTo>
                  <a:lnTo>
                    <a:pt x="473" y="179"/>
                  </a:lnTo>
                  <a:lnTo>
                    <a:pt x="478" y="154"/>
                  </a:lnTo>
                  <a:lnTo>
                    <a:pt x="474" y="134"/>
                  </a:lnTo>
                  <a:lnTo>
                    <a:pt x="463" y="117"/>
                  </a:lnTo>
                  <a:lnTo>
                    <a:pt x="438" y="98"/>
                  </a:lnTo>
                  <a:lnTo>
                    <a:pt x="403" y="74"/>
                  </a:lnTo>
                  <a:lnTo>
                    <a:pt x="381" y="61"/>
                  </a:lnTo>
                  <a:lnTo>
                    <a:pt x="358" y="49"/>
                  </a:lnTo>
                  <a:lnTo>
                    <a:pt x="335" y="37"/>
                  </a:lnTo>
                  <a:lnTo>
                    <a:pt x="312" y="28"/>
                  </a:lnTo>
                  <a:lnTo>
                    <a:pt x="289" y="20"/>
                  </a:lnTo>
                  <a:lnTo>
                    <a:pt x="266" y="12"/>
                  </a:lnTo>
                  <a:lnTo>
                    <a:pt x="243" y="7"/>
                  </a:lnTo>
                  <a:lnTo>
                    <a:pt x="221" y="3"/>
                  </a:lnTo>
                  <a:lnTo>
                    <a:pt x="199" y="2"/>
                  </a:lnTo>
                  <a:lnTo>
                    <a:pt x="178" y="0"/>
                  </a:lnTo>
                  <a:lnTo>
                    <a:pt x="159" y="3"/>
                  </a:lnTo>
                  <a:lnTo>
                    <a:pt x="140" y="6"/>
                  </a:lnTo>
                  <a:lnTo>
                    <a:pt x="123" y="13"/>
                  </a:lnTo>
                  <a:lnTo>
                    <a:pt x="108" y="21"/>
                  </a:lnTo>
                  <a:lnTo>
                    <a:pt x="94" y="31"/>
                  </a:lnTo>
                  <a:lnTo>
                    <a:pt x="83" y="45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6" name="Freeform 583"/>
            <p:cNvSpPr>
              <a:spLocks/>
            </p:cNvSpPr>
            <p:nvPr/>
          </p:nvSpPr>
          <p:spPr bwMode="auto">
            <a:xfrm>
              <a:off x="4662" y="463"/>
              <a:ext cx="55" cy="15"/>
            </a:xfrm>
            <a:custGeom>
              <a:avLst/>
              <a:gdLst>
                <a:gd name="T0" fmla="*/ 0 w 109"/>
                <a:gd name="T1" fmla="*/ 0 h 29"/>
                <a:gd name="T2" fmla="*/ 1 w 109"/>
                <a:gd name="T3" fmla="*/ 1 h 29"/>
                <a:gd name="T4" fmla="*/ 1 w 109"/>
                <a:gd name="T5" fmla="*/ 1 h 29"/>
                <a:gd name="T6" fmla="*/ 2 w 109"/>
                <a:gd name="T7" fmla="*/ 1 h 29"/>
                <a:gd name="T8" fmla="*/ 3 w 109"/>
                <a:gd name="T9" fmla="*/ 1 h 29"/>
                <a:gd name="T10" fmla="*/ 4 w 109"/>
                <a:gd name="T11" fmla="*/ 2 h 29"/>
                <a:gd name="T12" fmla="*/ 5 w 109"/>
                <a:gd name="T13" fmla="*/ 1 h 29"/>
                <a:gd name="T14" fmla="*/ 6 w 109"/>
                <a:gd name="T15" fmla="*/ 1 h 29"/>
                <a:gd name="T16" fmla="*/ 7 w 109"/>
                <a:gd name="T17" fmla="*/ 1 h 29"/>
                <a:gd name="T18" fmla="*/ 7 w 109"/>
                <a:gd name="T19" fmla="*/ 1 h 29"/>
                <a:gd name="T20" fmla="*/ 7 w 109"/>
                <a:gd name="T21" fmla="*/ 1 h 29"/>
                <a:gd name="T22" fmla="*/ 6 w 109"/>
                <a:gd name="T23" fmla="*/ 2 h 29"/>
                <a:gd name="T24" fmla="*/ 5 w 109"/>
                <a:gd name="T25" fmla="*/ 2 h 29"/>
                <a:gd name="T26" fmla="*/ 4 w 109"/>
                <a:gd name="T27" fmla="*/ 2 h 29"/>
                <a:gd name="T28" fmla="*/ 3 w 109"/>
                <a:gd name="T29" fmla="*/ 2 h 29"/>
                <a:gd name="T30" fmla="*/ 2 w 109"/>
                <a:gd name="T31" fmla="*/ 2 h 29"/>
                <a:gd name="T32" fmla="*/ 0 w 109"/>
                <a:gd name="T33" fmla="*/ 0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9" h="29">
                  <a:moveTo>
                    <a:pt x="0" y="0"/>
                  </a:moveTo>
                  <a:lnTo>
                    <a:pt x="2" y="1"/>
                  </a:lnTo>
                  <a:lnTo>
                    <a:pt x="10" y="6"/>
                  </a:lnTo>
                  <a:lnTo>
                    <a:pt x="22" y="10"/>
                  </a:lnTo>
                  <a:lnTo>
                    <a:pt x="37" y="14"/>
                  </a:lnTo>
                  <a:lnTo>
                    <a:pt x="54" y="17"/>
                  </a:lnTo>
                  <a:lnTo>
                    <a:pt x="72" y="16"/>
                  </a:lnTo>
                  <a:lnTo>
                    <a:pt x="91" y="12"/>
                  </a:lnTo>
                  <a:lnTo>
                    <a:pt x="109" y="1"/>
                  </a:lnTo>
                  <a:lnTo>
                    <a:pt x="107" y="3"/>
                  </a:lnTo>
                  <a:lnTo>
                    <a:pt x="100" y="10"/>
                  </a:lnTo>
                  <a:lnTo>
                    <a:pt x="89" y="17"/>
                  </a:lnTo>
                  <a:lnTo>
                    <a:pt x="75" y="24"/>
                  </a:lnTo>
                  <a:lnTo>
                    <a:pt x="59" y="29"/>
                  </a:lnTo>
                  <a:lnTo>
                    <a:pt x="40" y="28"/>
                  </a:lnTo>
                  <a:lnTo>
                    <a:pt x="2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" name="Freeform 584"/>
            <p:cNvSpPr>
              <a:spLocks/>
            </p:cNvSpPr>
            <p:nvPr/>
          </p:nvSpPr>
          <p:spPr bwMode="auto">
            <a:xfrm>
              <a:off x="4593" y="453"/>
              <a:ext cx="27" cy="14"/>
            </a:xfrm>
            <a:custGeom>
              <a:avLst/>
              <a:gdLst>
                <a:gd name="T0" fmla="*/ 4 w 53"/>
                <a:gd name="T1" fmla="*/ 1 h 28"/>
                <a:gd name="T2" fmla="*/ 4 w 53"/>
                <a:gd name="T3" fmla="*/ 1 h 28"/>
                <a:gd name="T4" fmla="*/ 3 w 53"/>
                <a:gd name="T5" fmla="*/ 2 h 28"/>
                <a:gd name="T6" fmla="*/ 3 w 53"/>
                <a:gd name="T7" fmla="*/ 2 h 28"/>
                <a:gd name="T8" fmla="*/ 2 w 53"/>
                <a:gd name="T9" fmla="*/ 2 h 28"/>
                <a:gd name="T10" fmla="*/ 2 w 53"/>
                <a:gd name="T11" fmla="*/ 2 h 28"/>
                <a:gd name="T12" fmla="*/ 1 w 53"/>
                <a:gd name="T13" fmla="*/ 1 h 28"/>
                <a:gd name="T14" fmla="*/ 1 w 53"/>
                <a:gd name="T15" fmla="*/ 1 h 28"/>
                <a:gd name="T16" fmla="*/ 0 w 53"/>
                <a:gd name="T17" fmla="*/ 0 h 28"/>
                <a:gd name="T18" fmla="*/ 1 w 53"/>
                <a:gd name="T19" fmla="*/ 1 h 28"/>
                <a:gd name="T20" fmla="*/ 1 w 53"/>
                <a:gd name="T21" fmla="*/ 1 h 28"/>
                <a:gd name="T22" fmla="*/ 1 w 53"/>
                <a:gd name="T23" fmla="*/ 1 h 28"/>
                <a:gd name="T24" fmla="*/ 1 w 53"/>
                <a:gd name="T25" fmla="*/ 2 h 28"/>
                <a:gd name="T26" fmla="*/ 2 w 53"/>
                <a:gd name="T27" fmla="*/ 2 h 28"/>
                <a:gd name="T28" fmla="*/ 2 w 53"/>
                <a:gd name="T29" fmla="*/ 2 h 28"/>
                <a:gd name="T30" fmla="*/ 3 w 53"/>
                <a:gd name="T31" fmla="*/ 2 h 28"/>
                <a:gd name="T32" fmla="*/ 4 w 53"/>
                <a:gd name="T33" fmla="*/ 1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28">
                  <a:moveTo>
                    <a:pt x="53" y="16"/>
                  </a:moveTo>
                  <a:lnTo>
                    <a:pt x="51" y="16"/>
                  </a:lnTo>
                  <a:lnTo>
                    <a:pt x="46" y="18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22" y="18"/>
                  </a:lnTo>
                  <a:lnTo>
                    <a:pt x="13" y="14"/>
                  </a:lnTo>
                  <a:lnTo>
                    <a:pt x="6" y="8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7"/>
                  </a:lnTo>
                  <a:lnTo>
                    <a:pt x="6" y="14"/>
                  </a:lnTo>
                  <a:lnTo>
                    <a:pt x="11" y="21"/>
                  </a:lnTo>
                  <a:lnTo>
                    <a:pt x="18" y="27"/>
                  </a:lnTo>
                  <a:lnTo>
                    <a:pt x="28" y="28"/>
                  </a:lnTo>
                  <a:lnTo>
                    <a:pt x="39" y="26"/>
                  </a:lnTo>
                  <a:lnTo>
                    <a:pt x="53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" name="Freeform 585"/>
            <p:cNvSpPr>
              <a:spLocks/>
            </p:cNvSpPr>
            <p:nvPr/>
          </p:nvSpPr>
          <p:spPr bwMode="auto">
            <a:xfrm>
              <a:off x="4583" y="1042"/>
              <a:ext cx="299" cy="339"/>
            </a:xfrm>
            <a:custGeom>
              <a:avLst/>
              <a:gdLst>
                <a:gd name="T0" fmla="*/ 5 w 600"/>
                <a:gd name="T1" fmla="*/ 1 h 676"/>
                <a:gd name="T2" fmla="*/ 6 w 600"/>
                <a:gd name="T3" fmla="*/ 1 h 676"/>
                <a:gd name="T4" fmla="*/ 8 w 600"/>
                <a:gd name="T5" fmla="*/ 2 h 676"/>
                <a:gd name="T6" fmla="*/ 10 w 600"/>
                <a:gd name="T7" fmla="*/ 3 h 676"/>
                <a:gd name="T8" fmla="*/ 13 w 600"/>
                <a:gd name="T9" fmla="*/ 4 h 676"/>
                <a:gd name="T10" fmla="*/ 17 w 600"/>
                <a:gd name="T11" fmla="*/ 4 h 676"/>
                <a:gd name="T12" fmla="*/ 22 w 600"/>
                <a:gd name="T13" fmla="*/ 4 h 676"/>
                <a:gd name="T14" fmla="*/ 28 w 600"/>
                <a:gd name="T15" fmla="*/ 3 h 676"/>
                <a:gd name="T16" fmla="*/ 31 w 600"/>
                <a:gd name="T17" fmla="*/ 2 h 676"/>
                <a:gd name="T18" fmla="*/ 33 w 600"/>
                <a:gd name="T19" fmla="*/ 8 h 676"/>
                <a:gd name="T20" fmla="*/ 35 w 600"/>
                <a:gd name="T21" fmla="*/ 18 h 676"/>
                <a:gd name="T22" fmla="*/ 37 w 600"/>
                <a:gd name="T23" fmla="*/ 32 h 676"/>
                <a:gd name="T24" fmla="*/ 37 w 600"/>
                <a:gd name="T25" fmla="*/ 40 h 676"/>
                <a:gd name="T26" fmla="*/ 36 w 600"/>
                <a:gd name="T27" fmla="*/ 41 h 676"/>
                <a:gd name="T28" fmla="*/ 35 w 600"/>
                <a:gd name="T29" fmla="*/ 41 h 676"/>
                <a:gd name="T30" fmla="*/ 33 w 600"/>
                <a:gd name="T31" fmla="*/ 42 h 676"/>
                <a:gd name="T32" fmla="*/ 31 w 600"/>
                <a:gd name="T33" fmla="*/ 43 h 676"/>
                <a:gd name="T34" fmla="*/ 29 w 600"/>
                <a:gd name="T35" fmla="*/ 43 h 676"/>
                <a:gd name="T36" fmla="*/ 26 w 600"/>
                <a:gd name="T37" fmla="*/ 42 h 676"/>
                <a:gd name="T38" fmla="*/ 24 w 600"/>
                <a:gd name="T39" fmla="*/ 41 h 676"/>
                <a:gd name="T40" fmla="*/ 22 w 600"/>
                <a:gd name="T41" fmla="*/ 39 h 676"/>
                <a:gd name="T42" fmla="*/ 22 w 600"/>
                <a:gd name="T43" fmla="*/ 35 h 676"/>
                <a:gd name="T44" fmla="*/ 20 w 600"/>
                <a:gd name="T45" fmla="*/ 29 h 676"/>
                <a:gd name="T46" fmla="*/ 19 w 600"/>
                <a:gd name="T47" fmla="*/ 24 h 676"/>
                <a:gd name="T48" fmla="*/ 18 w 600"/>
                <a:gd name="T49" fmla="*/ 23 h 676"/>
                <a:gd name="T50" fmla="*/ 17 w 600"/>
                <a:gd name="T51" fmla="*/ 25 h 676"/>
                <a:gd name="T52" fmla="*/ 15 w 600"/>
                <a:gd name="T53" fmla="*/ 30 h 676"/>
                <a:gd name="T54" fmla="*/ 14 w 600"/>
                <a:gd name="T55" fmla="*/ 36 h 676"/>
                <a:gd name="T56" fmla="*/ 13 w 600"/>
                <a:gd name="T57" fmla="*/ 40 h 676"/>
                <a:gd name="T58" fmla="*/ 12 w 600"/>
                <a:gd name="T59" fmla="*/ 40 h 676"/>
                <a:gd name="T60" fmla="*/ 12 w 600"/>
                <a:gd name="T61" fmla="*/ 40 h 676"/>
                <a:gd name="T62" fmla="*/ 10 w 600"/>
                <a:gd name="T63" fmla="*/ 41 h 676"/>
                <a:gd name="T64" fmla="*/ 8 w 600"/>
                <a:gd name="T65" fmla="*/ 41 h 676"/>
                <a:gd name="T66" fmla="*/ 6 w 600"/>
                <a:gd name="T67" fmla="*/ 41 h 676"/>
                <a:gd name="T68" fmla="*/ 4 w 600"/>
                <a:gd name="T69" fmla="*/ 40 h 676"/>
                <a:gd name="T70" fmla="*/ 1 w 600"/>
                <a:gd name="T71" fmla="*/ 38 h 676"/>
                <a:gd name="T72" fmla="*/ 0 w 600"/>
                <a:gd name="T73" fmla="*/ 36 h 676"/>
                <a:gd name="T74" fmla="*/ 0 w 600"/>
                <a:gd name="T75" fmla="*/ 30 h 676"/>
                <a:gd name="T76" fmla="*/ 1 w 600"/>
                <a:gd name="T77" fmla="*/ 22 h 676"/>
                <a:gd name="T78" fmla="*/ 2 w 600"/>
                <a:gd name="T79" fmla="*/ 13 h 676"/>
                <a:gd name="T80" fmla="*/ 4 w 600"/>
                <a:gd name="T81" fmla="*/ 7 h 676"/>
                <a:gd name="T82" fmla="*/ 5 w 600"/>
                <a:gd name="T83" fmla="*/ 3 h 676"/>
                <a:gd name="T84" fmla="*/ 5 w 600"/>
                <a:gd name="T85" fmla="*/ 1 h 676"/>
                <a:gd name="T86" fmla="*/ 5 w 600"/>
                <a:gd name="T87" fmla="*/ 1 h 67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00" h="676">
                  <a:moveTo>
                    <a:pt x="86" y="0"/>
                  </a:moveTo>
                  <a:lnTo>
                    <a:pt x="88" y="1"/>
                  </a:lnTo>
                  <a:lnTo>
                    <a:pt x="93" y="6"/>
                  </a:lnTo>
                  <a:lnTo>
                    <a:pt x="101" y="11"/>
                  </a:lnTo>
                  <a:lnTo>
                    <a:pt x="113" y="18"/>
                  </a:lnTo>
                  <a:lnTo>
                    <a:pt x="128" y="26"/>
                  </a:lnTo>
                  <a:lnTo>
                    <a:pt x="145" y="36"/>
                  </a:lnTo>
                  <a:lnTo>
                    <a:pt x="167" y="44"/>
                  </a:lnTo>
                  <a:lnTo>
                    <a:pt x="191" y="52"/>
                  </a:lnTo>
                  <a:lnTo>
                    <a:pt x="219" y="58"/>
                  </a:lnTo>
                  <a:lnTo>
                    <a:pt x="250" y="62"/>
                  </a:lnTo>
                  <a:lnTo>
                    <a:pt x="284" y="64"/>
                  </a:lnTo>
                  <a:lnTo>
                    <a:pt x="322" y="63"/>
                  </a:lnTo>
                  <a:lnTo>
                    <a:pt x="363" y="59"/>
                  </a:lnTo>
                  <a:lnTo>
                    <a:pt x="406" y="51"/>
                  </a:lnTo>
                  <a:lnTo>
                    <a:pt x="454" y="38"/>
                  </a:lnTo>
                  <a:lnTo>
                    <a:pt x="504" y="20"/>
                  </a:lnTo>
                  <a:lnTo>
                    <a:pt x="509" y="30"/>
                  </a:lnTo>
                  <a:lnTo>
                    <a:pt x="520" y="62"/>
                  </a:lnTo>
                  <a:lnTo>
                    <a:pt x="538" y="114"/>
                  </a:lnTo>
                  <a:lnTo>
                    <a:pt x="556" y="185"/>
                  </a:lnTo>
                  <a:lnTo>
                    <a:pt x="575" y="274"/>
                  </a:lnTo>
                  <a:lnTo>
                    <a:pt x="590" y="379"/>
                  </a:lnTo>
                  <a:lnTo>
                    <a:pt x="599" y="500"/>
                  </a:lnTo>
                  <a:lnTo>
                    <a:pt x="600" y="635"/>
                  </a:lnTo>
                  <a:lnTo>
                    <a:pt x="599" y="636"/>
                  </a:lnTo>
                  <a:lnTo>
                    <a:pt x="594" y="639"/>
                  </a:lnTo>
                  <a:lnTo>
                    <a:pt x="587" y="643"/>
                  </a:lnTo>
                  <a:lnTo>
                    <a:pt x="578" y="649"/>
                  </a:lnTo>
                  <a:lnTo>
                    <a:pt x="568" y="654"/>
                  </a:lnTo>
                  <a:lnTo>
                    <a:pt x="554" y="660"/>
                  </a:lnTo>
                  <a:lnTo>
                    <a:pt x="540" y="666"/>
                  </a:lnTo>
                  <a:lnTo>
                    <a:pt x="524" y="670"/>
                  </a:lnTo>
                  <a:lnTo>
                    <a:pt x="506" y="675"/>
                  </a:lnTo>
                  <a:lnTo>
                    <a:pt x="487" y="676"/>
                  </a:lnTo>
                  <a:lnTo>
                    <a:pt x="469" y="676"/>
                  </a:lnTo>
                  <a:lnTo>
                    <a:pt x="448" y="673"/>
                  </a:lnTo>
                  <a:lnTo>
                    <a:pt x="428" y="666"/>
                  </a:lnTo>
                  <a:lnTo>
                    <a:pt x="408" y="657"/>
                  </a:lnTo>
                  <a:lnTo>
                    <a:pt x="387" y="643"/>
                  </a:lnTo>
                  <a:lnTo>
                    <a:pt x="367" y="624"/>
                  </a:lnTo>
                  <a:lnTo>
                    <a:pt x="366" y="614"/>
                  </a:lnTo>
                  <a:lnTo>
                    <a:pt x="360" y="588"/>
                  </a:lnTo>
                  <a:lnTo>
                    <a:pt x="354" y="550"/>
                  </a:lnTo>
                  <a:lnTo>
                    <a:pt x="344" y="503"/>
                  </a:lnTo>
                  <a:lnTo>
                    <a:pt x="333" y="456"/>
                  </a:lnTo>
                  <a:lnTo>
                    <a:pt x="321" y="412"/>
                  </a:lnTo>
                  <a:lnTo>
                    <a:pt x="307" y="376"/>
                  </a:lnTo>
                  <a:lnTo>
                    <a:pt x="295" y="352"/>
                  </a:lnTo>
                  <a:lnTo>
                    <a:pt x="292" y="357"/>
                  </a:lnTo>
                  <a:lnTo>
                    <a:pt x="284" y="372"/>
                  </a:lnTo>
                  <a:lnTo>
                    <a:pt x="274" y="396"/>
                  </a:lnTo>
                  <a:lnTo>
                    <a:pt x="261" y="427"/>
                  </a:lnTo>
                  <a:lnTo>
                    <a:pt x="249" y="468"/>
                  </a:lnTo>
                  <a:lnTo>
                    <a:pt x="236" y="514"/>
                  </a:lnTo>
                  <a:lnTo>
                    <a:pt x="225" y="567"/>
                  </a:lnTo>
                  <a:lnTo>
                    <a:pt x="216" y="624"/>
                  </a:lnTo>
                  <a:lnTo>
                    <a:pt x="215" y="626"/>
                  </a:lnTo>
                  <a:lnTo>
                    <a:pt x="213" y="628"/>
                  </a:lnTo>
                  <a:lnTo>
                    <a:pt x="207" y="630"/>
                  </a:lnTo>
                  <a:lnTo>
                    <a:pt x="202" y="635"/>
                  </a:lnTo>
                  <a:lnTo>
                    <a:pt x="192" y="638"/>
                  </a:lnTo>
                  <a:lnTo>
                    <a:pt x="183" y="642"/>
                  </a:lnTo>
                  <a:lnTo>
                    <a:pt x="170" y="645"/>
                  </a:lnTo>
                  <a:lnTo>
                    <a:pt x="158" y="646"/>
                  </a:lnTo>
                  <a:lnTo>
                    <a:pt x="143" y="647"/>
                  </a:lnTo>
                  <a:lnTo>
                    <a:pt x="127" y="646"/>
                  </a:lnTo>
                  <a:lnTo>
                    <a:pt x="108" y="642"/>
                  </a:lnTo>
                  <a:lnTo>
                    <a:pt x="89" y="636"/>
                  </a:lnTo>
                  <a:lnTo>
                    <a:pt x="69" y="626"/>
                  </a:lnTo>
                  <a:lnTo>
                    <a:pt x="47" y="613"/>
                  </a:lnTo>
                  <a:lnTo>
                    <a:pt x="24" y="596"/>
                  </a:lnTo>
                  <a:lnTo>
                    <a:pt x="0" y="575"/>
                  </a:lnTo>
                  <a:lnTo>
                    <a:pt x="1" y="562"/>
                  </a:lnTo>
                  <a:lnTo>
                    <a:pt x="3" y="526"/>
                  </a:lnTo>
                  <a:lnTo>
                    <a:pt x="7" y="473"/>
                  </a:lnTo>
                  <a:lnTo>
                    <a:pt x="14" y="410"/>
                  </a:lnTo>
                  <a:lnTo>
                    <a:pt x="22" y="340"/>
                  </a:lnTo>
                  <a:lnTo>
                    <a:pt x="32" y="270"/>
                  </a:lnTo>
                  <a:lnTo>
                    <a:pt x="45" y="205"/>
                  </a:lnTo>
                  <a:lnTo>
                    <a:pt x="61" y="151"/>
                  </a:lnTo>
                  <a:lnTo>
                    <a:pt x="75" y="108"/>
                  </a:lnTo>
                  <a:lnTo>
                    <a:pt x="84" y="75"/>
                  </a:lnTo>
                  <a:lnTo>
                    <a:pt x="89" y="48"/>
                  </a:lnTo>
                  <a:lnTo>
                    <a:pt x="91" y="29"/>
                  </a:lnTo>
                  <a:lnTo>
                    <a:pt x="90" y="15"/>
                  </a:lnTo>
                  <a:lnTo>
                    <a:pt x="89" y="6"/>
                  </a:lnTo>
                  <a:lnTo>
                    <a:pt x="88" y="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3587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" name="Freeform 586"/>
            <p:cNvSpPr>
              <a:spLocks/>
            </p:cNvSpPr>
            <p:nvPr/>
          </p:nvSpPr>
          <p:spPr bwMode="auto">
            <a:xfrm>
              <a:off x="4589" y="641"/>
              <a:ext cx="294" cy="475"/>
            </a:xfrm>
            <a:custGeom>
              <a:avLst/>
              <a:gdLst>
                <a:gd name="T0" fmla="*/ 26 w 588"/>
                <a:gd name="T1" fmla="*/ 1 h 950"/>
                <a:gd name="T2" fmla="*/ 25 w 588"/>
                <a:gd name="T3" fmla="*/ 1 h 950"/>
                <a:gd name="T4" fmla="*/ 24 w 588"/>
                <a:gd name="T5" fmla="*/ 2 h 950"/>
                <a:gd name="T6" fmla="*/ 21 w 588"/>
                <a:gd name="T7" fmla="*/ 3 h 950"/>
                <a:gd name="T8" fmla="*/ 19 w 588"/>
                <a:gd name="T9" fmla="*/ 4 h 950"/>
                <a:gd name="T10" fmla="*/ 16 w 588"/>
                <a:gd name="T11" fmla="*/ 5 h 950"/>
                <a:gd name="T12" fmla="*/ 13 w 588"/>
                <a:gd name="T13" fmla="*/ 4 h 950"/>
                <a:gd name="T14" fmla="*/ 11 w 588"/>
                <a:gd name="T15" fmla="*/ 2 h 950"/>
                <a:gd name="T16" fmla="*/ 1 w 588"/>
                <a:gd name="T17" fmla="*/ 4 h 950"/>
                <a:gd name="T18" fmla="*/ 1 w 588"/>
                <a:gd name="T19" fmla="*/ 15 h 950"/>
                <a:gd name="T20" fmla="*/ 2 w 588"/>
                <a:gd name="T21" fmla="*/ 37 h 950"/>
                <a:gd name="T22" fmla="*/ 2 w 588"/>
                <a:gd name="T23" fmla="*/ 46 h 950"/>
                <a:gd name="T24" fmla="*/ 2 w 588"/>
                <a:gd name="T25" fmla="*/ 52 h 950"/>
                <a:gd name="T26" fmla="*/ 1 w 588"/>
                <a:gd name="T27" fmla="*/ 55 h 950"/>
                <a:gd name="T28" fmla="*/ 0 w 588"/>
                <a:gd name="T29" fmla="*/ 55 h 950"/>
                <a:gd name="T30" fmla="*/ 1 w 588"/>
                <a:gd name="T31" fmla="*/ 56 h 950"/>
                <a:gd name="T32" fmla="*/ 3 w 588"/>
                <a:gd name="T33" fmla="*/ 57 h 950"/>
                <a:gd name="T34" fmla="*/ 6 w 588"/>
                <a:gd name="T35" fmla="*/ 58 h 950"/>
                <a:gd name="T36" fmla="*/ 10 w 588"/>
                <a:gd name="T37" fmla="*/ 59 h 950"/>
                <a:gd name="T38" fmla="*/ 16 w 588"/>
                <a:gd name="T39" fmla="*/ 60 h 950"/>
                <a:gd name="T40" fmla="*/ 22 w 588"/>
                <a:gd name="T41" fmla="*/ 60 h 950"/>
                <a:gd name="T42" fmla="*/ 29 w 588"/>
                <a:gd name="T43" fmla="*/ 59 h 950"/>
                <a:gd name="T44" fmla="*/ 37 w 588"/>
                <a:gd name="T45" fmla="*/ 56 h 950"/>
                <a:gd name="T46" fmla="*/ 36 w 588"/>
                <a:gd name="T47" fmla="*/ 54 h 950"/>
                <a:gd name="T48" fmla="*/ 34 w 588"/>
                <a:gd name="T49" fmla="*/ 48 h 950"/>
                <a:gd name="T50" fmla="*/ 33 w 588"/>
                <a:gd name="T51" fmla="*/ 40 h 950"/>
                <a:gd name="T52" fmla="*/ 33 w 588"/>
                <a:gd name="T53" fmla="*/ 30 h 950"/>
                <a:gd name="T54" fmla="*/ 35 w 588"/>
                <a:gd name="T55" fmla="*/ 21 h 950"/>
                <a:gd name="T56" fmla="*/ 36 w 588"/>
                <a:gd name="T57" fmla="*/ 13 h 950"/>
                <a:gd name="T58" fmla="*/ 37 w 588"/>
                <a:gd name="T59" fmla="*/ 7 h 950"/>
                <a:gd name="T60" fmla="*/ 37 w 588"/>
                <a:gd name="T61" fmla="*/ 5 h 950"/>
                <a:gd name="T62" fmla="*/ 36 w 588"/>
                <a:gd name="T63" fmla="*/ 4 h 950"/>
                <a:gd name="T64" fmla="*/ 33 w 588"/>
                <a:gd name="T65" fmla="*/ 3 h 950"/>
                <a:gd name="T66" fmla="*/ 29 w 588"/>
                <a:gd name="T67" fmla="*/ 2 h 950"/>
                <a:gd name="T68" fmla="*/ 27 w 588"/>
                <a:gd name="T69" fmla="*/ 0 h 9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88" h="950">
                  <a:moveTo>
                    <a:pt x="417" y="0"/>
                  </a:moveTo>
                  <a:lnTo>
                    <a:pt x="414" y="1"/>
                  </a:lnTo>
                  <a:lnTo>
                    <a:pt x="408" y="6"/>
                  </a:lnTo>
                  <a:lnTo>
                    <a:pt x="398" y="13"/>
                  </a:lnTo>
                  <a:lnTo>
                    <a:pt x="385" y="21"/>
                  </a:lnTo>
                  <a:lnTo>
                    <a:pt x="370" y="30"/>
                  </a:lnTo>
                  <a:lnTo>
                    <a:pt x="352" y="39"/>
                  </a:lnTo>
                  <a:lnTo>
                    <a:pt x="332" y="48"/>
                  </a:lnTo>
                  <a:lnTo>
                    <a:pt x="313" y="56"/>
                  </a:lnTo>
                  <a:lnTo>
                    <a:pt x="291" y="63"/>
                  </a:lnTo>
                  <a:lnTo>
                    <a:pt x="269" y="67"/>
                  </a:lnTo>
                  <a:lnTo>
                    <a:pt x="248" y="68"/>
                  </a:lnTo>
                  <a:lnTo>
                    <a:pt x="227" y="66"/>
                  </a:lnTo>
                  <a:lnTo>
                    <a:pt x="207" y="60"/>
                  </a:lnTo>
                  <a:lnTo>
                    <a:pt x="190" y="48"/>
                  </a:lnTo>
                  <a:lnTo>
                    <a:pt x="174" y="32"/>
                  </a:lnTo>
                  <a:lnTo>
                    <a:pt x="160" y="9"/>
                  </a:lnTo>
                  <a:lnTo>
                    <a:pt x="10" y="62"/>
                  </a:lnTo>
                  <a:lnTo>
                    <a:pt x="7" y="107"/>
                  </a:lnTo>
                  <a:lnTo>
                    <a:pt x="3" y="225"/>
                  </a:lnTo>
                  <a:lnTo>
                    <a:pt x="5" y="392"/>
                  </a:lnTo>
                  <a:lnTo>
                    <a:pt x="22" y="585"/>
                  </a:lnTo>
                  <a:lnTo>
                    <a:pt x="30" y="669"/>
                  </a:lnTo>
                  <a:lnTo>
                    <a:pt x="31" y="736"/>
                  </a:lnTo>
                  <a:lnTo>
                    <a:pt x="28" y="788"/>
                  </a:lnTo>
                  <a:lnTo>
                    <a:pt x="23" y="826"/>
                  </a:lnTo>
                  <a:lnTo>
                    <a:pt x="15" y="852"/>
                  </a:lnTo>
                  <a:lnTo>
                    <a:pt x="8" y="869"/>
                  </a:lnTo>
                  <a:lnTo>
                    <a:pt x="2" y="877"/>
                  </a:lnTo>
                  <a:lnTo>
                    <a:pt x="0" y="879"/>
                  </a:lnTo>
                  <a:lnTo>
                    <a:pt x="2" y="880"/>
                  </a:lnTo>
                  <a:lnTo>
                    <a:pt x="10" y="885"/>
                  </a:lnTo>
                  <a:lnTo>
                    <a:pt x="24" y="892"/>
                  </a:lnTo>
                  <a:lnTo>
                    <a:pt x="41" y="900"/>
                  </a:lnTo>
                  <a:lnTo>
                    <a:pt x="64" y="909"/>
                  </a:lnTo>
                  <a:lnTo>
                    <a:pt x="92" y="919"/>
                  </a:lnTo>
                  <a:lnTo>
                    <a:pt x="123" y="929"/>
                  </a:lnTo>
                  <a:lnTo>
                    <a:pt x="160" y="937"/>
                  </a:lnTo>
                  <a:lnTo>
                    <a:pt x="200" y="943"/>
                  </a:lnTo>
                  <a:lnTo>
                    <a:pt x="244" y="948"/>
                  </a:lnTo>
                  <a:lnTo>
                    <a:pt x="292" y="950"/>
                  </a:lnTo>
                  <a:lnTo>
                    <a:pt x="344" y="948"/>
                  </a:lnTo>
                  <a:lnTo>
                    <a:pt x="399" y="942"/>
                  </a:lnTo>
                  <a:lnTo>
                    <a:pt x="458" y="932"/>
                  </a:lnTo>
                  <a:lnTo>
                    <a:pt x="520" y="917"/>
                  </a:lnTo>
                  <a:lnTo>
                    <a:pt x="585" y="895"/>
                  </a:lnTo>
                  <a:lnTo>
                    <a:pt x="580" y="886"/>
                  </a:lnTo>
                  <a:lnTo>
                    <a:pt x="568" y="858"/>
                  </a:lnTo>
                  <a:lnTo>
                    <a:pt x="554" y="817"/>
                  </a:lnTo>
                  <a:lnTo>
                    <a:pt x="537" y="763"/>
                  </a:lnTo>
                  <a:lnTo>
                    <a:pt x="522" y="699"/>
                  </a:lnTo>
                  <a:lnTo>
                    <a:pt x="513" y="629"/>
                  </a:lnTo>
                  <a:lnTo>
                    <a:pt x="511" y="555"/>
                  </a:lnTo>
                  <a:lnTo>
                    <a:pt x="519" y="480"/>
                  </a:lnTo>
                  <a:lnTo>
                    <a:pt x="533" y="405"/>
                  </a:lnTo>
                  <a:lnTo>
                    <a:pt x="545" y="333"/>
                  </a:lnTo>
                  <a:lnTo>
                    <a:pt x="557" y="264"/>
                  </a:lnTo>
                  <a:lnTo>
                    <a:pt x="567" y="200"/>
                  </a:lnTo>
                  <a:lnTo>
                    <a:pt x="577" y="147"/>
                  </a:lnTo>
                  <a:lnTo>
                    <a:pt x="582" y="106"/>
                  </a:lnTo>
                  <a:lnTo>
                    <a:pt x="587" y="79"/>
                  </a:lnTo>
                  <a:lnTo>
                    <a:pt x="588" y="70"/>
                  </a:lnTo>
                  <a:lnTo>
                    <a:pt x="582" y="69"/>
                  </a:lnTo>
                  <a:lnTo>
                    <a:pt x="567" y="64"/>
                  </a:lnTo>
                  <a:lnTo>
                    <a:pt x="545" y="57"/>
                  </a:lnTo>
                  <a:lnTo>
                    <a:pt x="519" y="48"/>
                  </a:lnTo>
                  <a:lnTo>
                    <a:pt x="490" y="38"/>
                  </a:lnTo>
                  <a:lnTo>
                    <a:pt x="461" y="26"/>
                  </a:lnTo>
                  <a:lnTo>
                    <a:pt x="436" y="14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0" name="Freeform 587"/>
            <p:cNvSpPr>
              <a:spLocks/>
            </p:cNvSpPr>
            <p:nvPr/>
          </p:nvSpPr>
          <p:spPr bwMode="auto">
            <a:xfrm>
              <a:off x="4612" y="507"/>
              <a:ext cx="17" cy="22"/>
            </a:xfrm>
            <a:custGeom>
              <a:avLst/>
              <a:gdLst>
                <a:gd name="T0" fmla="*/ 2 w 34"/>
                <a:gd name="T1" fmla="*/ 3 h 43"/>
                <a:gd name="T2" fmla="*/ 3 w 34"/>
                <a:gd name="T3" fmla="*/ 3 h 43"/>
                <a:gd name="T4" fmla="*/ 3 w 34"/>
                <a:gd name="T5" fmla="*/ 3 h 43"/>
                <a:gd name="T6" fmla="*/ 3 w 34"/>
                <a:gd name="T7" fmla="*/ 2 h 43"/>
                <a:gd name="T8" fmla="*/ 3 w 34"/>
                <a:gd name="T9" fmla="*/ 2 h 43"/>
                <a:gd name="T10" fmla="*/ 2 w 34"/>
                <a:gd name="T11" fmla="*/ 2 h 43"/>
                <a:gd name="T12" fmla="*/ 2 w 34"/>
                <a:gd name="T13" fmla="*/ 1 h 43"/>
                <a:gd name="T14" fmla="*/ 1 w 34"/>
                <a:gd name="T15" fmla="*/ 1 h 43"/>
                <a:gd name="T16" fmla="*/ 0 w 34"/>
                <a:gd name="T17" fmla="*/ 0 h 43"/>
                <a:gd name="T18" fmla="*/ 1 w 34"/>
                <a:gd name="T19" fmla="*/ 1 h 43"/>
                <a:gd name="T20" fmla="*/ 1 w 34"/>
                <a:gd name="T21" fmla="*/ 1 h 43"/>
                <a:gd name="T22" fmla="*/ 2 w 34"/>
                <a:gd name="T23" fmla="*/ 2 h 43"/>
                <a:gd name="T24" fmla="*/ 2 w 34"/>
                <a:gd name="T25" fmla="*/ 3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" h="43">
                  <a:moveTo>
                    <a:pt x="32" y="43"/>
                  </a:moveTo>
                  <a:lnTo>
                    <a:pt x="33" y="42"/>
                  </a:lnTo>
                  <a:lnTo>
                    <a:pt x="34" y="38"/>
                  </a:lnTo>
                  <a:lnTo>
                    <a:pt x="34" y="32"/>
                  </a:lnTo>
                  <a:lnTo>
                    <a:pt x="34" y="25"/>
                  </a:lnTo>
                  <a:lnTo>
                    <a:pt x="31" y="18"/>
                  </a:lnTo>
                  <a:lnTo>
                    <a:pt x="25" y="10"/>
                  </a:lnTo>
                  <a:lnTo>
                    <a:pt x="15" y="4"/>
                  </a:lnTo>
                  <a:lnTo>
                    <a:pt x="0" y="0"/>
                  </a:lnTo>
                  <a:lnTo>
                    <a:pt x="4" y="3"/>
                  </a:lnTo>
                  <a:lnTo>
                    <a:pt x="15" y="12"/>
                  </a:lnTo>
                  <a:lnTo>
                    <a:pt x="25" y="26"/>
                  </a:lnTo>
                  <a:lnTo>
                    <a:pt x="32" y="43"/>
                  </a:lnTo>
                  <a:close/>
                </a:path>
              </a:pathLst>
            </a:custGeom>
            <a:solidFill>
              <a:srgbClr val="E5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1" name="Freeform 588"/>
            <p:cNvSpPr>
              <a:spLocks/>
            </p:cNvSpPr>
            <p:nvPr/>
          </p:nvSpPr>
          <p:spPr bwMode="auto">
            <a:xfrm>
              <a:off x="4562" y="314"/>
              <a:ext cx="278" cy="265"/>
            </a:xfrm>
            <a:custGeom>
              <a:avLst/>
              <a:gdLst>
                <a:gd name="T0" fmla="*/ 18 w 556"/>
                <a:gd name="T1" fmla="*/ 9 h 532"/>
                <a:gd name="T2" fmla="*/ 17 w 556"/>
                <a:gd name="T3" fmla="*/ 10 h 532"/>
                <a:gd name="T4" fmla="*/ 13 w 556"/>
                <a:gd name="T5" fmla="*/ 11 h 532"/>
                <a:gd name="T6" fmla="*/ 10 w 556"/>
                <a:gd name="T7" fmla="*/ 11 h 532"/>
                <a:gd name="T8" fmla="*/ 8 w 556"/>
                <a:gd name="T9" fmla="*/ 12 h 532"/>
                <a:gd name="T10" fmla="*/ 8 w 556"/>
                <a:gd name="T11" fmla="*/ 13 h 532"/>
                <a:gd name="T12" fmla="*/ 7 w 556"/>
                <a:gd name="T13" fmla="*/ 13 h 532"/>
                <a:gd name="T14" fmla="*/ 8 w 556"/>
                <a:gd name="T15" fmla="*/ 11 h 532"/>
                <a:gd name="T16" fmla="*/ 8 w 556"/>
                <a:gd name="T17" fmla="*/ 11 h 532"/>
                <a:gd name="T18" fmla="*/ 7 w 556"/>
                <a:gd name="T19" fmla="*/ 10 h 532"/>
                <a:gd name="T20" fmla="*/ 5 w 556"/>
                <a:gd name="T21" fmla="*/ 12 h 532"/>
                <a:gd name="T22" fmla="*/ 4 w 556"/>
                <a:gd name="T23" fmla="*/ 15 h 532"/>
                <a:gd name="T24" fmla="*/ 3 w 556"/>
                <a:gd name="T25" fmla="*/ 15 h 532"/>
                <a:gd name="T26" fmla="*/ 2 w 556"/>
                <a:gd name="T27" fmla="*/ 13 h 532"/>
                <a:gd name="T28" fmla="*/ 2 w 556"/>
                <a:gd name="T29" fmla="*/ 10 h 532"/>
                <a:gd name="T30" fmla="*/ 1 w 556"/>
                <a:gd name="T31" fmla="*/ 10 h 532"/>
                <a:gd name="T32" fmla="*/ 0 w 556"/>
                <a:gd name="T33" fmla="*/ 9 h 532"/>
                <a:gd name="T34" fmla="*/ 1 w 556"/>
                <a:gd name="T35" fmla="*/ 8 h 532"/>
                <a:gd name="T36" fmla="*/ 2 w 556"/>
                <a:gd name="T37" fmla="*/ 8 h 532"/>
                <a:gd name="T38" fmla="*/ 3 w 556"/>
                <a:gd name="T39" fmla="*/ 6 h 532"/>
                <a:gd name="T40" fmla="*/ 5 w 556"/>
                <a:gd name="T41" fmla="*/ 4 h 532"/>
                <a:gd name="T42" fmla="*/ 8 w 556"/>
                <a:gd name="T43" fmla="*/ 3 h 532"/>
                <a:gd name="T44" fmla="*/ 10 w 556"/>
                <a:gd name="T45" fmla="*/ 2 h 532"/>
                <a:gd name="T46" fmla="*/ 13 w 556"/>
                <a:gd name="T47" fmla="*/ 0 h 532"/>
                <a:gd name="T48" fmla="*/ 18 w 556"/>
                <a:gd name="T49" fmla="*/ 0 h 532"/>
                <a:gd name="T50" fmla="*/ 23 w 556"/>
                <a:gd name="T51" fmla="*/ 0 h 532"/>
                <a:gd name="T52" fmla="*/ 29 w 556"/>
                <a:gd name="T53" fmla="*/ 3 h 532"/>
                <a:gd name="T54" fmla="*/ 30 w 556"/>
                <a:gd name="T55" fmla="*/ 4 h 532"/>
                <a:gd name="T56" fmla="*/ 32 w 556"/>
                <a:gd name="T57" fmla="*/ 6 h 532"/>
                <a:gd name="T58" fmla="*/ 34 w 556"/>
                <a:gd name="T59" fmla="*/ 9 h 532"/>
                <a:gd name="T60" fmla="*/ 35 w 556"/>
                <a:gd name="T61" fmla="*/ 14 h 532"/>
                <a:gd name="T62" fmla="*/ 34 w 556"/>
                <a:gd name="T63" fmla="*/ 21 h 532"/>
                <a:gd name="T64" fmla="*/ 32 w 556"/>
                <a:gd name="T65" fmla="*/ 24 h 532"/>
                <a:gd name="T66" fmla="*/ 31 w 556"/>
                <a:gd name="T67" fmla="*/ 26 h 532"/>
                <a:gd name="T68" fmla="*/ 29 w 556"/>
                <a:gd name="T69" fmla="*/ 28 h 532"/>
                <a:gd name="T70" fmla="*/ 27 w 556"/>
                <a:gd name="T71" fmla="*/ 30 h 532"/>
                <a:gd name="T72" fmla="*/ 26 w 556"/>
                <a:gd name="T73" fmla="*/ 32 h 532"/>
                <a:gd name="T74" fmla="*/ 25 w 556"/>
                <a:gd name="T75" fmla="*/ 32 h 532"/>
                <a:gd name="T76" fmla="*/ 27 w 556"/>
                <a:gd name="T77" fmla="*/ 28 h 532"/>
                <a:gd name="T78" fmla="*/ 28 w 556"/>
                <a:gd name="T79" fmla="*/ 23 h 532"/>
                <a:gd name="T80" fmla="*/ 27 w 556"/>
                <a:gd name="T81" fmla="*/ 20 h 532"/>
                <a:gd name="T82" fmla="*/ 26 w 556"/>
                <a:gd name="T83" fmla="*/ 20 h 532"/>
                <a:gd name="T84" fmla="*/ 25 w 556"/>
                <a:gd name="T85" fmla="*/ 22 h 532"/>
                <a:gd name="T86" fmla="*/ 24 w 556"/>
                <a:gd name="T87" fmla="*/ 23 h 532"/>
                <a:gd name="T88" fmla="*/ 24 w 556"/>
                <a:gd name="T89" fmla="*/ 22 h 532"/>
                <a:gd name="T90" fmla="*/ 24 w 556"/>
                <a:gd name="T91" fmla="*/ 17 h 532"/>
                <a:gd name="T92" fmla="*/ 22 w 556"/>
                <a:gd name="T93" fmla="*/ 15 h 532"/>
                <a:gd name="T94" fmla="*/ 21 w 556"/>
                <a:gd name="T95" fmla="*/ 13 h 532"/>
                <a:gd name="T96" fmla="*/ 20 w 556"/>
                <a:gd name="T97" fmla="*/ 10 h 532"/>
                <a:gd name="T98" fmla="*/ 19 w 556"/>
                <a:gd name="T99" fmla="*/ 8 h 532"/>
                <a:gd name="T100" fmla="*/ 18 w 556"/>
                <a:gd name="T101" fmla="*/ 8 h 5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56" h="532">
                  <a:moveTo>
                    <a:pt x="280" y="139"/>
                  </a:moveTo>
                  <a:lnTo>
                    <a:pt x="280" y="141"/>
                  </a:lnTo>
                  <a:lnTo>
                    <a:pt x="277" y="146"/>
                  </a:lnTo>
                  <a:lnTo>
                    <a:pt x="273" y="151"/>
                  </a:lnTo>
                  <a:lnTo>
                    <a:pt x="267" y="159"/>
                  </a:lnTo>
                  <a:lnTo>
                    <a:pt x="258" y="167"/>
                  </a:lnTo>
                  <a:lnTo>
                    <a:pt x="245" y="174"/>
                  </a:lnTo>
                  <a:lnTo>
                    <a:pt x="228" y="180"/>
                  </a:lnTo>
                  <a:lnTo>
                    <a:pt x="207" y="182"/>
                  </a:lnTo>
                  <a:lnTo>
                    <a:pt x="185" y="184"/>
                  </a:lnTo>
                  <a:lnTo>
                    <a:pt x="166" y="185"/>
                  </a:lnTo>
                  <a:lnTo>
                    <a:pt x="149" y="188"/>
                  </a:lnTo>
                  <a:lnTo>
                    <a:pt x="136" y="192"/>
                  </a:lnTo>
                  <a:lnTo>
                    <a:pt x="126" y="196"/>
                  </a:lnTo>
                  <a:lnTo>
                    <a:pt x="119" y="203"/>
                  </a:lnTo>
                  <a:lnTo>
                    <a:pt x="117" y="211"/>
                  </a:lnTo>
                  <a:lnTo>
                    <a:pt x="118" y="222"/>
                  </a:lnTo>
                  <a:lnTo>
                    <a:pt x="117" y="220"/>
                  </a:lnTo>
                  <a:lnTo>
                    <a:pt x="115" y="218"/>
                  </a:lnTo>
                  <a:lnTo>
                    <a:pt x="113" y="215"/>
                  </a:lnTo>
                  <a:lnTo>
                    <a:pt x="110" y="209"/>
                  </a:lnTo>
                  <a:lnTo>
                    <a:pt x="111" y="203"/>
                  </a:lnTo>
                  <a:lnTo>
                    <a:pt x="114" y="196"/>
                  </a:lnTo>
                  <a:lnTo>
                    <a:pt x="121" y="188"/>
                  </a:lnTo>
                  <a:lnTo>
                    <a:pt x="133" y="179"/>
                  </a:lnTo>
                  <a:lnTo>
                    <a:pt x="131" y="178"/>
                  </a:lnTo>
                  <a:lnTo>
                    <a:pt x="126" y="176"/>
                  </a:lnTo>
                  <a:lnTo>
                    <a:pt x="118" y="173"/>
                  </a:lnTo>
                  <a:lnTo>
                    <a:pt x="109" y="172"/>
                  </a:lnTo>
                  <a:lnTo>
                    <a:pt x="98" y="173"/>
                  </a:lnTo>
                  <a:lnTo>
                    <a:pt x="87" y="176"/>
                  </a:lnTo>
                  <a:lnTo>
                    <a:pt x="77" y="184"/>
                  </a:lnTo>
                  <a:lnTo>
                    <a:pt x="68" y="195"/>
                  </a:lnTo>
                  <a:lnTo>
                    <a:pt x="56" y="220"/>
                  </a:lnTo>
                  <a:lnTo>
                    <a:pt x="52" y="239"/>
                  </a:lnTo>
                  <a:lnTo>
                    <a:pt x="52" y="250"/>
                  </a:lnTo>
                  <a:lnTo>
                    <a:pt x="53" y="254"/>
                  </a:lnTo>
                  <a:lnTo>
                    <a:pt x="50" y="252"/>
                  </a:lnTo>
                  <a:lnTo>
                    <a:pt x="43" y="247"/>
                  </a:lnTo>
                  <a:lnTo>
                    <a:pt x="35" y="239"/>
                  </a:lnTo>
                  <a:lnTo>
                    <a:pt x="27" y="227"/>
                  </a:lnTo>
                  <a:lnTo>
                    <a:pt x="20" y="215"/>
                  </a:lnTo>
                  <a:lnTo>
                    <a:pt x="16" y="199"/>
                  </a:lnTo>
                  <a:lnTo>
                    <a:pt x="18" y="181"/>
                  </a:lnTo>
                  <a:lnTo>
                    <a:pt x="26" y="163"/>
                  </a:lnTo>
                  <a:lnTo>
                    <a:pt x="24" y="163"/>
                  </a:lnTo>
                  <a:lnTo>
                    <a:pt x="20" y="162"/>
                  </a:lnTo>
                  <a:lnTo>
                    <a:pt x="14" y="161"/>
                  </a:lnTo>
                  <a:lnTo>
                    <a:pt x="8" y="157"/>
                  </a:lnTo>
                  <a:lnTo>
                    <a:pt x="3" y="154"/>
                  </a:lnTo>
                  <a:lnTo>
                    <a:pt x="0" y="147"/>
                  </a:lnTo>
                  <a:lnTo>
                    <a:pt x="1" y="138"/>
                  </a:lnTo>
                  <a:lnTo>
                    <a:pt x="7" y="125"/>
                  </a:lnTo>
                  <a:lnTo>
                    <a:pt x="8" y="128"/>
                  </a:lnTo>
                  <a:lnTo>
                    <a:pt x="12" y="135"/>
                  </a:lnTo>
                  <a:lnTo>
                    <a:pt x="18" y="139"/>
                  </a:lnTo>
                  <a:lnTo>
                    <a:pt x="27" y="132"/>
                  </a:lnTo>
                  <a:lnTo>
                    <a:pt x="32" y="124"/>
                  </a:lnTo>
                  <a:lnTo>
                    <a:pt x="38" y="113"/>
                  </a:lnTo>
                  <a:lnTo>
                    <a:pt x="42" y="102"/>
                  </a:lnTo>
                  <a:lnTo>
                    <a:pt x="50" y="90"/>
                  </a:lnTo>
                  <a:lnTo>
                    <a:pt x="60" y="80"/>
                  </a:lnTo>
                  <a:lnTo>
                    <a:pt x="73" y="70"/>
                  </a:lnTo>
                  <a:lnTo>
                    <a:pt x="91" y="60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3" y="49"/>
                  </a:lnTo>
                  <a:lnTo>
                    <a:pt x="132" y="44"/>
                  </a:lnTo>
                  <a:lnTo>
                    <a:pt x="145" y="37"/>
                  </a:lnTo>
                  <a:lnTo>
                    <a:pt x="161" y="29"/>
                  </a:lnTo>
                  <a:lnTo>
                    <a:pt x="179" y="21"/>
                  </a:lnTo>
                  <a:lnTo>
                    <a:pt x="201" y="14"/>
                  </a:lnTo>
                  <a:lnTo>
                    <a:pt x="224" y="7"/>
                  </a:lnTo>
                  <a:lnTo>
                    <a:pt x="250" y="3"/>
                  </a:lnTo>
                  <a:lnTo>
                    <a:pt x="276" y="0"/>
                  </a:lnTo>
                  <a:lnTo>
                    <a:pt x="304" y="0"/>
                  </a:lnTo>
                  <a:lnTo>
                    <a:pt x="332" y="4"/>
                  </a:lnTo>
                  <a:lnTo>
                    <a:pt x="362" y="11"/>
                  </a:lnTo>
                  <a:lnTo>
                    <a:pt x="392" y="22"/>
                  </a:lnTo>
                  <a:lnTo>
                    <a:pt x="423" y="38"/>
                  </a:lnTo>
                  <a:lnTo>
                    <a:pt x="453" y="60"/>
                  </a:lnTo>
                  <a:lnTo>
                    <a:pt x="456" y="61"/>
                  </a:lnTo>
                  <a:lnTo>
                    <a:pt x="461" y="65"/>
                  </a:lnTo>
                  <a:lnTo>
                    <a:pt x="470" y="70"/>
                  </a:lnTo>
                  <a:lnTo>
                    <a:pt x="480" y="78"/>
                  </a:lnTo>
                  <a:lnTo>
                    <a:pt x="493" y="87"/>
                  </a:lnTo>
                  <a:lnTo>
                    <a:pt x="505" y="100"/>
                  </a:lnTo>
                  <a:lnTo>
                    <a:pt x="518" y="116"/>
                  </a:lnTo>
                  <a:lnTo>
                    <a:pt x="529" y="133"/>
                  </a:lnTo>
                  <a:lnTo>
                    <a:pt x="540" y="154"/>
                  </a:lnTo>
                  <a:lnTo>
                    <a:pt x="549" y="178"/>
                  </a:lnTo>
                  <a:lnTo>
                    <a:pt x="554" y="204"/>
                  </a:lnTo>
                  <a:lnTo>
                    <a:pt x="556" y="234"/>
                  </a:lnTo>
                  <a:lnTo>
                    <a:pt x="552" y="269"/>
                  </a:lnTo>
                  <a:lnTo>
                    <a:pt x="544" y="306"/>
                  </a:lnTo>
                  <a:lnTo>
                    <a:pt x="532" y="346"/>
                  </a:lnTo>
                  <a:lnTo>
                    <a:pt x="511" y="390"/>
                  </a:lnTo>
                  <a:lnTo>
                    <a:pt x="510" y="391"/>
                  </a:lnTo>
                  <a:lnTo>
                    <a:pt x="508" y="396"/>
                  </a:lnTo>
                  <a:lnTo>
                    <a:pt x="504" y="403"/>
                  </a:lnTo>
                  <a:lnTo>
                    <a:pt x="498" y="412"/>
                  </a:lnTo>
                  <a:lnTo>
                    <a:pt x="491" y="422"/>
                  </a:lnTo>
                  <a:lnTo>
                    <a:pt x="483" y="434"/>
                  </a:lnTo>
                  <a:lnTo>
                    <a:pt x="473" y="446"/>
                  </a:lnTo>
                  <a:lnTo>
                    <a:pt x="460" y="459"/>
                  </a:lnTo>
                  <a:lnTo>
                    <a:pt x="448" y="471"/>
                  </a:lnTo>
                  <a:lnTo>
                    <a:pt x="436" y="481"/>
                  </a:lnTo>
                  <a:lnTo>
                    <a:pt x="427" y="490"/>
                  </a:lnTo>
                  <a:lnTo>
                    <a:pt x="418" y="499"/>
                  </a:lnTo>
                  <a:lnTo>
                    <a:pt x="411" y="507"/>
                  </a:lnTo>
                  <a:lnTo>
                    <a:pt x="405" y="515"/>
                  </a:lnTo>
                  <a:lnTo>
                    <a:pt x="402" y="524"/>
                  </a:lnTo>
                  <a:lnTo>
                    <a:pt x="400" y="532"/>
                  </a:lnTo>
                  <a:lnTo>
                    <a:pt x="399" y="524"/>
                  </a:lnTo>
                  <a:lnTo>
                    <a:pt x="398" y="504"/>
                  </a:lnTo>
                  <a:lnTo>
                    <a:pt x="403" y="477"/>
                  </a:lnTo>
                  <a:lnTo>
                    <a:pt x="419" y="449"/>
                  </a:lnTo>
                  <a:lnTo>
                    <a:pt x="432" y="428"/>
                  </a:lnTo>
                  <a:lnTo>
                    <a:pt x="438" y="405"/>
                  </a:lnTo>
                  <a:lnTo>
                    <a:pt x="440" y="381"/>
                  </a:lnTo>
                  <a:lnTo>
                    <a:pt x="436" y="361"/>
                  </a:lnTo>
                  <a:lnTo>
                    <a:pt x="432" y="345"/>
                  </a:lnTo>
                  <a:lnTo>
                    <a:pt x="426" y="331"/>
                  </a:lnTo>
                  <a:lnTo>
                    <a:pt x="419" y="325"/>
                  </a:lnTo>
                  <a:lnTo>
                    <a:pt x="408" y="330"/>
                  </a:lnTo>
                  <a:lnTo>
                    <a:pt x="403" y="336"/>
                  </a:lnTo>
                  <a:lnTo>
                    <a:pt x="398" y="344"/>
                  </a:lnTo>
                  <a:lnTo>
                    <a:pt x="395" y="351"/>
                  </a:lnTo>
                  <a:lnTo>
                    <a:pt x="391" y="359"/>
                  </a:lnTo>
                  <a:lnTo>
                    <a:pt x="387" y="366"/>
                  </a:lnTo>
                  <a:lnTo>
                    <a:pt x="382" y="371"/>
                  </a:lnTo>
                  <a:lnTo>
                    <a:pt x="375" y="377"/>
                  </a:lnTo>
                  <a:lnTo>
                    <a:pt x="367" y="381"/>
                  </a:lnTo>
                  <a:lnTo>
                    <a:pt x="370" y="374"/>
                  </a:lnTo>
                  <a:lnTo>
                    <a:pt x="379" y="355"/>
                  </a:lnTo>
                  <a:lnTo>
                    <a:pt x="384" y="330"/>
                  </a:lnTo>
                  <a:lnTo>
                    <a:pt x="382" y="299"/>
                  </a:lnTo>
                  <a:lnTo>
                    <a:pt x="376" y="285"/>
                  </a:lnTo>
                  <a:lnTo>
                    <a:pt x="368" y="273"/>
                  </a:lnTo>
                  <a:lnTo>
                    <a:pt x="358" y="264"/>
                  </a:lnTo>
                  <a:lnTo>
                    <a:pt x="349" y="255"/>
                  </a:lnTo>
                  <a:lnTo>
                    <a:pt x="338" y="246"/>
                  </a:lnTo>
                  <a:lnTo>
                    <a:pt x="330" y="233"/>
                  </a:lnTo>
                  <a:lnTo>
                    <a:pt x="323" y="217"/>
                  </a:lnTo>
                  <a:lnTo>
                    <a:pt x="319" y="196"/>
                  </a:lnTo>
                  <a:lnTo>
                    <a:pt x="315" y="176"/>
                  </a:lnTo>
                  <a:lnTo>
                    <a:pt x="309" y="161"/>
                  </a:lnTo>
                  <a:lnTo>
                    <a:pt x="304" y="150"/>
                  </a:lnTo>
                  <a:lnTo>
                    <a:pt x="297" y="143"/>
                  </a:lnTo>
                  <a:lnTo>
                    <a:pt x="290" y="140"/>
                  </a:lnTo>
                  <a:lnTo>
                    <a:pt x="284" y="139"/>
                  </a:lnTo>
                  <a:lnTo>
                    <a:pt x="281" y="139"/>
                  </a:lnTo>
                  <a:lnTo>
                    <a:pt x="280" y="139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2" name="Freeform 589"/>
            <p:cNvSpPr>
              <a:spLocks/>
            </p:cNvSpPr>
            <p:nvPr/>
          </p:nvSpPr>
          <p:spPr bwMode="auto">
            <a:xfrm>
              <a:off x="4759" y="473"/>
              <a:ext cx="39" cy="67"/>
            </a:xfrm>
            <a:custGeom>
              <a:avLst/>
              <a:gdLst>
                <a:gd name="T0" fmla="*/ 0 w 77"/>
                <a:gd name="T1" fmla="*/ 3 h 134"/>
                <a:gd name="T2" fmla="*/ 0 w 77"/>
                <a:gd name="T3" fmla="*/ 3 h 134"/>
                <a:gd name="T4" fmla="*/ 1 w 77"/>
                <a:gd name="T5" fmla="*/ 2 h 134"/>
                <a:gd name="T6" fmla="*/ 1 w 77"/>
                <a:gd name="T7" fmla="*/ 2 h 134"/>
                <a:gd name="T8" fmla="*/ 1 w 77"/>
                <a:gd name="T9" fmla="*/ 2 h 134"/>
                <a:gd name="T10" fmla="*/ 1 w 77"/>
                <a:gd name="T11" fmla="*/ 1 h 134"/>
                <a:gd name="T12" fmla="*/ 2 w 77"/>
                <a:gd name="T13" fmla="*/ 1 h 134"/>
                <a:gd name="T14" fmla="*/ 3 w 77"/>
                <a:gd name="T15" fmla="*/ 1 h 134"/>
                <a:gd name="T16" fmla="*/ 4 w 77"/>
                <a:gd name="T17" fmla="*/ 0 h 134"/>
                <a:gd name="T18" fmla="*/ 4 w 77"/>
                <a:gd name="T19" fmla="*/ 1 h 134"/>
                <a:gd name="T20" fmla="*/ 5 w 77"/>
                <a:gd name="T21" fmla="*/ 1 h 134"/>
                <a:gd name="T22" fmla="*/ 5 w 77"/>
                <a:gd name="T23" fmla="*/ 2 h 134"/>
                <a:gd name="T24" fmla="*/ 5 w 77"/>
                <a:gd name="T25" fmla="*/ 4 h 134"/>
                <a:gd name="T26" fmla="*/ 5 w 77"/>
                <a:gd name="T27" fmla="*/ 5 h 134"/>
                <a:gd name="T28" fmla="*/ 4 w 77"/>
                <a:gd name="T29" fmla="*/ 6 h 134"/>
                <a:gd name="T30" fmla="*/ 3 w 77"/>
                <a:gd name="T31" fmla="*/ 8 h 134"/>
                <a:gd name="T32" fmla="*/ 2 w 77"/>
                <a:gd name="T33" fmla="*/ 9 h 134"/>
                <a:gd name="T34" fmla="*/ 0 w 77"/>
                <a:gd name="T35" fmla="*/ 3 h 1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134">
                  <a:moveTo>
                    <a:pt x="0" y="36"/>
                  </a:moveTo>
                  <a:lnTo>
                    <a:pt x="0" y="35"/>
                  </a:lnTo>
                  <a:lnTo>
                    <a:pt x="2" y="30"/>
                  </a:lnTo>
                  <a:lnTo>
                    <a:pt x="4" y="25"/>
                  </a:lnTo>
                  <a:lnTo>
                    <a:pt x="9" y="18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35" y="2"/>
                  </a:lnTo>
                  <a:lnTo>
                    <a:pt x="49" y="0"/>
                  </a:lnTo>
                  <a:lnTo>
                    <a:pt x="63" y="5"/>
                  </a:lnTo>
                  <a:lnTo>
                    <a:pt x="72" y="15"/>
                  </a:lnTo>
                  <a:lnTo>
                    <a:pt x="77" y="32"/>
                  </a:lnTo>
                  <a:lnTo>
                    <a:pt x="77" y="51"/>
                  </a:lnTo>
                  <a:lnTo>
                    <a:pt x="72" y="73"/>
                  </a:lnTo>
                  <a:lnTo>
                    <a:pt x="61" y="96"/>
                  </a:lnTo>
                  <a:lnTo>
                    <a:pt x="42" y="117"/>
                  </a:lnTo>
                  <a:lnTo>
                    <a:pt x="18" y="13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" name="Freeform 590"/>
            <p:cNvSpPr>
              <a:spLocks/>
            </p:cNvSpPr>
            <p:nvPr/>
          </p:nvSpPr>
          <p:spPr bwMode="auto">
            <a:xfrm>
              <a:off x="4663" y="424"/>
              <a:ext cx="58" cy="27"/>
            </a:xfrm>
            <a:custGeom>
              <a:avLst/>
              <a:gdLst>
                <a:gd name="T0" fmla="*/ 8 w 116"/>
                <a:gd name="T1" fmla="*/ 4 h 53"/>
                <a:gd name="T2" fmla="*/ 8 w 116"/>
                <a:gd name="T3" fmla="*/ 4 h 53"/>
                <a:gd name="T4" fmla="*/ 7 w 116"/>
                <a:gd name="T5" fmla="*/ 3 h 53"/>
                <a:gd name="T6" fmla="*/ 7 w 116"/>
                <a:gd name="T7" fmla="*/ 3 h 53"/>
                <a:gd name="T8" fmla="*/ 6 w 116"/>
                <a:gd name="T9" fmla="*/ 3 h 53"/>
                <a:gd name="T10" fmla="*/ 5 w 116"/>
                <a:gd name="T11" fmla="*/ 2 h 53"/>
                <a:gd name="T12" fmla="*/ 4 w 116"/>
                <a:gd name="T13" fmla="*/ 2 h 53"/>
                <a:gd name="T14" fmla="*/ 3 w 116"/>
                <a:gd name="T15" fmla="*/ 2 h 53"/>
                <a:gd name="T16" fmla="*/ 1 w 116"/>
                <a:gd name="T17" fmla="*/ 2 h 53"/>
                <a:gd name="T18" fmla="*/ 1 w 116"/>
                <a:gd name="T19" fmla="*/ 2 h 53"/>
                <a:gd name="T20" fmla="*/ 1 w 116"/>
                <a:gd name="T21" fmla="*/ 1 h 53"/>
                <a:gd name="T22" fmla="*/ 0 w 116"/>
                <a:gd name="T23" fmla="*/ 1 h 53"/>
                <a:gd name="T24" fmla="*/ 0 w 116"/>
                <a:gd name="T25" fmla="*/ 1 h 53"/>
                <a:gd name="T26" fmla="*/ 1 w 116"/>
                <a:gd name="T27" fmla="*/ 0 h 53"/>
                <a:gd name="T28" fmla="*/ 2 w 116"/>
                <a:gd name="T29" fmla="*/ 0 h 53"/>
                <a:gd name="T30" fmla="*/ 2 w 116"/>
                <a:gd name="T31" fmla="*/ 1 h 53"/>
                <a:gd name="T32" fmla="*/ 4 w 116"/>
                <a:gd name="T33" fmla="*/ 1 h 53"/>
                <a:gd name="T34" fmla="*/ 5 w 116"/>
                <a:gd name="T35" fmla="*/ 1 h 53"/>
                <a:gd name="T36" fmla="*/ 6 w 116"/>
                <a:gd name="T37" fmla="*/ 2 h 53"/>
                <a:gd name="T38" fmla="*/ 7 w 116"/>
                <a:gd name="T39" fmla="*/ 3 h 53"/>
                <a:gd name="T40" fmla="*/ 8 w 116"/>
                <a:gd name="T41" fmla="*/ 4 h 5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6" h="53">
                  <a:moveTo>
                    <a:pt x="116" y="53"/>
                  </a:moveTo>
                  <a:lnTo>
                    <a:pt x="115" y="51"/>
                  </a:lnTo>
                  <a:lnTo>
                    <a:pt x="111" y="47"/>
                  </a:lnTo>
                  <a:lnTo>
                    <a:pt x="103" y="41"/>
                  </a:lnTo>
                  <a:lnTo>
                    <a:pt x="91" y="34"/>
                  </a:lnTo>
                  <a:lnTo>
                    <a:pt x="76" y="28"/>
                  </a:lnTo>
                  <a:lnTo>
                    <a:pt x="59" y="24"/>
                  </a:lnTo>
                  <a:lnTo>
                    <a:pt x="37" y="20"/>
                  </a:lnTo>
                  <a:lnTo>
                    <a:pt x="13" y="20"/>
                  </a:lnTo>
                  <a:lnTo>
                    <a:pt x="10" y="19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0" y="3"/>
                  </a:lnTo>
                  <a:lnTo>
                    <a:pt x="6" y="0"/>
                  </a:lnTo>
                  <a:lnTo>
                    <a:pt x="17" y="0"/>
                  </a:lnTo>
                  <a:lnTo>
                    <a:pt x="32" y="1"/>
                  </a:lnTo>
                  <a:lnTo>
                    <a:pt x="52" y="4"/>
                  </a:lnTo>
                  <a:lnTo>
                    <a:pt x="70" y="11"/>
                  </a:lnTo>
                  <a:lnTo>
                    <a:pt x="89" y="22"/>
                  </a:lnTo>
                  <a:lnTo>
                    <a:pt x="105" y="35"/>
                  </a:lnTo>
                  <a:lnTo>
                    <a:pt x="116" y="53"/>
                  </a:lnTo>
                  <a:close/>
                </a:path>
              </a:pathLst>
            </a:custGeom>
            <a:solidFill>
              <a:srgbClr val="6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" name="Freeform 591"/>
            <p:cNvSpPr>
              <a:spLocks/>
            </p:cNvSpPr>
            <p:nvPr/>
          </p:nvSpPr>
          <p:spPr bwMode="auto">
            <a:xfrm>
              <a:off x="4587" y="420"/>
              <a:ext cx="32" cy="13"/>
            </a:xfrm>
            <a:custGeom>
              <a:avLst/>
              <a:gdLst>
                <a:gd name="T0" fmla="*/ 0 w 65"/>
                <a:gd name="T1" fmla="*/ 1 h 27"/>
                <a:gd name="T2" fmla="*/ 0 w 65"/>
                <a:gd name="T3" fmla="*/ 1 h 27"/>
                <a:gd name="T4" fmla="*/ 0 w 65"/>
                <a:gd name="T5" fmla="*/ 1 h 27"/>
                <a:gd name="T6" fmla="*/ 0 w 65"/>
                <a:gd name="T7" fmla="*/ 1 h 27"/>
                <a:gd name="T8" fmla="*/ 1 w 65"/>
                <a:gd name="T9" fmla="*/ 1 h 27"/>
                <a:gd name="T10" fmla="*/ 1 w 65"/>
                <a:gd name="T11" fmla="*/ 1 h 27"/>
                <a:gd name="T12" fmla="*/ 2 w 65"/>
                <a:gd name="T13" fmla="*/ 0 h 27"/>
                <a:gd name="T14" fmla="*/ 2 w 65"/>
                <a:gd name="T15" fmla="*/ 1 h 27"/>
                <a:gd name="T16" fmla="*/ 3 w 65"/>
                <a:gd name="T17" fmla="*/ 1 h 27"/>
                <a:gd name="T18" fmla="*/ 3 w 65"/>
                <a:gd name="T19" fmla="*/ 1 h 27"/>
                <a:gd name="T20" fmla="*/ 4 w 65"/>
                <a:gd name="T21" fmla="*/ 1 h 27"/>
                <a:gd name="T22" fmla="*/ 3 w 65"/>
                <a:gd name="T23" fmla="*/ 0 h 27"/>
                <a:gd name="T24" fmla="*/ 3 w 65"/>
                <a:gd name="T25" fmla="*/ 0 h 27"/>
                <a:gd name="T26" fmla="*/ 3 w 65"/>
                <a:gd name="T27" fmla="*/ 0 h 27"/>
                <a:gd name="T28" fmla="*/ 2 w 65"/>
                <a:gd name="T29" fmla="*/ 0 h 27"/>
                <a:gd name="T30" fmla="*/ 2 w 65"/>
                <a:gd name="T31" fmla="*/ 0 h 27"/>
                <a:gd name="T32" fmla="*/ 1 w 65"/>
                <a:gd name="T33" fmla="*/ 0 h 27"/>
                <a:gd name="T34" fmla="*/ 1 w 65"/>
                <a:gd name="T35" fmla="*/ 0 h 27"/>
                <a:gd name="T36" fmla="*/ 0 w 65"/>
                <a:gd name="T37" fmla="*/ 0 h 27"/>
                <a:gd name="T38" fmla="*/ 0 w 65"/>
                <a:gd name="T39" fmla="*/ 1 h 27"/>
                <a:gd name="T40" fmla="*/ 0 w 65"/>
                <a:gd name="T41" fmla="*/ 1 h 2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27">
                  <a:moveTo>
                    <a:pt x="0" y="27"/>
                  </a:moveTo>
                  <a:lnTo>
                    <a:pt x="1" y="26"/>
                  </a:lnTo>
                  <a:lnTo>
                    <a:pt x="5" y="23"/>
                  </a:lnTo>
                  <a:lnTo>
                    <a:pt x="9" y="21"/>
                  </a:lnTo>
                  <a:lnTo>
                    <a:pt x="16" y="18"/>
                  </a:lnTo>
                  <a:lnTo>
                    <a:pt x="23" y="17"/>
                  </a:lnTo>
                  <a:lnTo>
                    <a:pt x="32" y="15"/>
                  </a:lnTo>
                  <a:lnTo>
                    <a:pt x="42" y="18"/>
                  </a:lnTo>
                  <a:lnTo>
                    <a:pt x="52" y="22"/>
                  </a:lnTo>
                  <a:lnTo>
                    <a:pt x="61" y="26"/>
                  </a:lnTo>
                  <a:lnTo>
                    <a:pt x="65" y="22"/>
                  </a:lnTo>
                  <a:lnTo>
                    <a:pt x="62" y="14"/>
                  </a:lnTo>
                  <a:lnTo>
                    <a:pt x="58" y="5"/>
                  </a:lnTo>
                  <a:lnTo>
                    <a:pt x="53" y="2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28" y="2"/>
                  </a:lnTo>
                  <a:lnTo>
                    <a:pt x="18" y="6"/>
                  </a:lnTo>
                  <a:lnTo>
                    <a:pt x="9" y="11"/>
                  </a:lnTo>
                  <a:lnTo>
                    <a:pt x="3" y="1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6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5" name="Freeform 592"/>
            <p:cNvSpPr>
              <a:spLocks/>
            </p:cNvSpPr>
            <p:nvPr/>
          </p:nvSpPr>
          <p:spPr bwMode="auto">
            <a:xfrm>
              <a:off x="4614" y="533"/>
              <a:ext cx="61" cy="16"/>
            </a:xfrm>
            <a:custGeom>
              <a:avLst/>
              <a:gdLst>
                <a:gd name="T0" fmla="*/ 8 w 122"/>
                <a:gd name="T1" fmla="*/ 1 h 33"/>
                <a:gd name="T2" fmla="*/ 8 w 122"/>
                <a:gd name="T3" fmla="*/ 1 h 33"/>
                <a:gd name="T4" fmla="*/ 7 w 122"/>
                <a:gd name="T5" fmla="*/ 1 h 33"/>
                <a:gd name="T6" fmla="*/ 6 w 122"/>
                <a:gd name="T7" fmla="*/ 1 h 33"/>
                <a:gd name="T8" fmla="*/ 5 w 122"/>
                <a:gd name="T9" fmla="*/ 1 h 33"/>
                <a:gd name="T10" fmla="*/ 4 w 122"/>
                <a:gd name="T11" fmla="*/ 1 h 33"/>
                <a:gd name="T12" fmla="*/ 2 w 122"/>
                <a:gd name="T13" fmla="*/ 1 h 33"/>
                <a:gd name="T14" fmla="*/ 1 w 122"/>
                <a:gd name="T15" fmla="*/ 0 h 33"/>
                <a:gd name="T16" fmla="*/ 0 w 122"/>
                <a:gd name="T17" fmla="*/ 0 h 33"/>
                <a:gd name="T18" fmla="*/ 0 w 122"/>
                <a:gd name="T19" fmla="*/ 0 h 33"/>
                <a:gd name="T20" fmla="*/ 1 w 122"/>
                <a:gd name="T21" fmla="*/ 0 h 33"/>
                <a:gd name="T22" fmla="*/ 1 w 122"/>
                <a:gd name="T23" fmla="*/ 1 h 33"/>
                <a:gd name="T24" fmla="*/ 2 w 122"/>
                <a:gd name="T25" fmla="*/ 1 h 33"/>
                <a:gd name="T26" fmla="*/ 3 w 122"/>
                <a:gd name="T27" fmla="*/ 1 h 33"/>
                <a:gd name="T28" fmla="*/ 4 w 122"/>
                <a:gd name="T29" fmla="*/ 2 h 33"/>
                <a:gd name="T30" fmla="*/ 5 w 122"/>
                <a:gd name="T31" fmla="*/ 2 h 33"/>
                <a:gd name="T32" fmla="*/ 5 w 122"/>
                <a:gd name="T33" fmla="*/ 2 h 33"/>
                <a:gd name="T34" fmla="*/ 6 w 122"/>
                <a:gd name="T35" fmla="*/ 2 h 33"/>
                <a:gd name="T36" fmla="*/ 7 w 122"/>
                <a:gd name="T37" fmla="*/ 1 h 33"/>
                <a:gd name="T38" fmla="*/ 8 w 122"/>
                <a:gd name="T39" fmla="*/ 1 h 33"/>
                <a:gd name="T40" fmla="*/ 8 w 122"/>
                <a:gd name="T41" fmla="*/ 1 h 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2" h="33">
                  <a:moveTo>
                    <a:pt x="122" y="26"/>
                  </a:moveTo>
                  <a:lnTo>
                    <a:pt x="118" y="26"/>
                  </a:lnTo>
                  <a:lnTo>
                    <a:pt x="107" y="26"/>
                  </a:lnTo>
                  <a:lnTo>
                    <a:pt x="91" y="26"/>
                  </a:lnTo>
                  <a:lnTo>
                    <a:pt x="72" y="25"/>
                  </a:lnTo>
                  <a:lnTo>
                    <a:pt x="51" y="22"/>
                  </a:lnTo>
                  <a:lnTo>
                    <a:pt x="31" y="18"/>
                  </a:lnTo>
                  <a:lnTo>
                    <a:pt x="13" y="11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10"/>
                  </a:lnTo>
                  <a:lnTo>
                    <a:pt x="11" y="19"/>
                  </a:lnTo>
                  <a:lnTo>
                    <a:pt x="28" y="27"/>
                  </a:lnTo>
                  <a:lnTo>
                    <a:pt x="40" y="29"/>
                  </a:lnTo>
                  <a:lnTo>
                    <a:pt x="53" y="32"/>
                  </a:lnTo>
                  <a:lnTo>
                    <a:pt x="67" y="33"/>
                  </a:lnTo>
                  <a:lnTo>
                    <a:pt x="80" y="33"/>
                  </a:lnTo>
                  <a:lnTo>
                    <a:pt x="92" y="32"/>
                  </a:lnTo>
                  <a:lnTo>
                    <a:pt x="104" y="30"/>
                  </a:lnTo>
                  <a:lnTo>
                    <a:pt x="114" y="28"/>
                  </a:lnTo>
                  <a:lnTo>
                    <a:pt x="122" y="26"/>
                  </a:lnTo>
                  <a:close/>
                </a:path>
              </a:pathLst>
            </a:custGeom>
            <a:solidFill>
              <a:srgbClr val="C96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" name="Freeform 593"/>
            <p:cNvSpPr>
              <a:spLocks/>
            </p:cNvSpPr>
            <p:nvPr/>
          </p:nvSpPr>
          <p:spPr bwMode="auto">
            <a:xfrm>
              <a:off x="4625" y="558"/>
              <a:ext cx="36" cy="13"/>
            </a:xfrm>
            <a:custGeom>
              <a:avLst/>
              <a:gdLst>
                <a:gd name="T0" fmla="*/ 0 w 73"/>
                <a:gd name="T1" fmla="*/ 0 h 25"/>
                <a:gd name="T2" fmla="*/ 0 w 73"/>
                <a:gd name="T3" fmla="*/ 1 h 25"/>
                <a:gd name="T4" fmla="*/ 0 w 73"/>
                <a:gd name="T5" fmla="*/ 1 h 25"/>
                <a:gd name="T6" fmla="*/ 0 w 73"/>
                <a:gd name="T7" fmla="*/ 1 h 25"/>
                <a:gd name="T8" fmla="*/ 1 w 73"/>
                <a:gd name="T9" fmla="*/ 1 h 25"/>
                <a:gd name="T10" fmla="*/ 1 w 73"/>
                <a:gd name="T11" fmla="*/ 1 h 25"/>
                <a:gd name="T12" fmla="*/ 2 w 73"/>
                <a:gd name="T13" fmla="*/ 1 h 25"/>
                <a:gd name="T14" fmla="*/ 3 w 73"/>
                <a:gd name="T15" fmla="*/ 1 h 25"/>
                <a:gd name="T16" fmla="*/ 4 w 73"/>
                <a:gd name="T17" fmla="*/ 0 h 25"/>
                <a:gd name="T18" fmla="*/ 4 w 73"/>
                <a:gd name="T19" fmla="*/ 1 h 25"/>
                <a:gd name="T20" fmla="*/ 4 w 73"/>
                <a:gd name="T21" fmla="*/ 1 h 25"/>
                <a:gd name="T22" fmla="*/ 3 w 73"/>
                <a:gd name="T23" fmla="*/ 1 h 25"/>
                <a:gd name="T24" fmla="*/ 2 w 73"/>
                <a:gd name="T25" fmla="*/ 2 h 25"/>
                <a:gd name="T26" fmla="*/ 2 w 73"/>
                <a:gd name="T27" fmla="*/ 2 h 25"/>
                <a:gd name="T28" fmla="*/ 1 w 73"/>
                <a:gd name="T29" fmla="*/ 2 h 25"/>
                <a:gd name="T30" fmla="*/ 0 w 73"/>
                <a:gd name="T31" fmla="*/ 1 h 25"/>
                <a:gd name="T32" fmla="*/ 0 w 73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25">
                  <a:moveTo>
                    <a:pt x="0" y="0"/>
                  </a:moveTo>
                  <a:lnTo>
                    <a:pt x="1" y="1"/>
                  </a:lnTo>
                  <a:lnTo>
                    <a:pt x="4" y="5"/>
                  </a:lnTo>
                  <a:lnTo>
                    <a:pt x="9" y="8"/>
                  </a:lnTo>
                  <a:lnTo>
                    <a:pt x="16" y="11"/>
                  </a:lnTo>
                  <a:lnTo>
                    <a:pt x="25" y="14"/>
                  </a:lnTo>
                  <a:lnTo>
                    <a:pt x="38" y="13"/>
                  </a:lnTo>
                  <a:lnTo>
                    <a:pt x="54" y="9"/>
                  </a:lnTo>
                  <a:lnTo>
                    <a:pt x="73" y="0"/>
                  </a:lnTo>
                  <a:lnTo>
                    <a:pt x="70" y="2"/>
                  </a:lnTo>
                  <a:lnTo>
                    <a:pt x="65" y="8"/>
                  </a:lnTo>
                  <a:lnTo>
                    <a:pt x="55" y="15"/>
                  </a:lnTo>
                  <a:lnTo>
                    <a:pt x="45" y="21"/>
                  </a:lnTo>
                  <a:lnTo>
                    <a:pt x="33" y="25"/>
                  </a:lnTo>
                  <a:lnTo>
                    <a:pt x="21" y="24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6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7" name="Freeform 594"/>
            <p:cNvSpPr>
              <a:spLocks/>
            </p:cNvSpPr>
            <p:nvPr/>
          </p:nvSpPr>
          <p:spPr bwMode="auto">
            <a:xfrm>
              <a:off x="4534" y="672"/>
              <a:ext cx="78" cy="187"/>
            </a:xfrm>
            <a:custGeom>
              <a:avLst/>
              <a:gdLst>
                <a:gd name="T0" fmla="*/ 7 w 157"/>
                <a:gd name="T1" fmla="*/ 0 h 373"/>
                <a:gd name="T2" fmla="*/ 7 w 157"/>
                <a:gd name="T3" fmla="*/ 0 h 373"/>
                <a:gd name="T4" fmla="*/ 7 w 157"/>
                <a:gd name="T5" fmla="*/ 1 h 373"/>
                <a:gd name="T6" fmla="*/ 7 w 157"/>
                <a:gd name="T7" fmla="*/ 1 h 373"/>
                <a:gd name="T8" fmla="*/ 7 w 157"/>
                <a:gd name="T9" fmla="*/ 1 h 373"/>
                <a:gd name="T10" fmla="*/ 6 w 157"/>
                <a:gd name="T11" fmla="*/ 2 h 373"/>
                <a:gd name="T12" fmla="*/ 6 w 157"/>
                <a:gd name="T13" fmla="*/ 3 h 373"/>
                <a:gd name="T14" fmla="*/ 5 w 157"/>
                <a:gd name="T15" fmla="*/ 5 h 373"/>
                <a:gd name="T16" fmla="*/ 4 w 157"/>
                <a:gd name="T17" fmla="*/ 7 h 373"/>
                <a:gd name="T18" fmla="*/ 3 w 157"/>
                <a:gd name="T19" fmla="*/ 8 h 373"/>
                <a:gd name="T20" fmla="*/ 3 w 157"/>
                <a:gd name="T21" fmla="*/ 10 h 373"/>
                <a:gd name="T22" fmla="*/ 2 w 157"/>
                <a:gd name="T23" fmla="*/ 11 h 373"/>
                <a:gd name="T24" fmla="*/ 2 w 157"/>
                <a:gd name="T25" fmla="*/ 12 h 373"/>
                <a:gd name="T26" fmla="*/ 1 w 157"/>
                <a:gd name="T27" fmla="*/ 13 h 373"/>
                <a:gd name="T28" fmla="*/ 1 w 157"/>
                <a:gd name="T29" fmla="*/ 14 h 373"/>
                <a:gd name="T30" fmla="*/ 0 w 157"/>
                <a:gd name="T31" fmla="*/ 15 h 373"/>
                <a:gd name="T32" fmla="*/ 0 w 157"/>
                <a:gd name="T33" fmla="*/ 16 h 373"/>
                <a:gd name="T34" fmla="*/ 0 w 157"/>
                <a:gd name="T35" fmla="*/ 16 h 373"/>
                <a:gd name="T36" fmla="*/ 0 w 157"/>
                <a:gd name="T37" fmla="*/ 17 h 373"/>
                <a:gd name="T38" fmla="*/ 1 w 157"/>
                <a:gd name="T39" fmla="*/ 18 h 373"/>
                <a:gd name="T40" fmla="*/ 3 w 157"/>
                <a:gd name="T41" fmla="*/ 19 h 373"/>
                <a:gd name="T42" fmla="*/ 4 w 157"/>
                <a:gd name="T43" fmla="*/ 21 h 373"/>
                <a:gd name="T44" fmla="*/ 6 w 157"/>
                <a:gd name="T45" fmla="*/ 22 h 373"/>
                <a:gd name="T46" fmla="*/ 8 w 157"/>
                <a:gd name="T47" fmla="*/ 23 h 373"/>
                <a:gd name="T48" fmla="*/ 9 w 157"/>
                <a:gd name="T49" fmla="*/ 24 h 373"/>
                <a:gd name="T50" fmla="*/ 7 w 157"/>
                <a:gd name="T51" fmla="*/ 0 h 3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57" h="373">
                  <a:moveTo>
                    <a:pt x="121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6" y="7"/>
                  </a:lnTo>
                  <a:lnTo>
                    <a:pt x="113" y="14"/>
                  </a:lnTo>
                  <a:lnTo>
                    <a:pt x="106" y="27"/>
                  </a:lnTo>
                  <a:lnTo>
                    <a:pt x="98" y="44"/>
                  </a:lnTo>
                  <a:lnTo>
                    <a:pt x="87" y="67"/>
                  </a:lnTo>
                  <a:lnTo>
                    <a:pt x="73" y="97"/>
                  </a:lnTo>
                  <a:lnTo>
                    <a:pt x="59" y="128"/>
                  </a:lnTo>
                  <a:lnTo>
                    <a:pt x="49" y="153"/>
                  </a:lnTo>
                  <a:lnTo>
                    <a:pt x="40" y="174"/>
                  </a:lnTo>
                  <a:lnTo>
                    <a:pt x="34" y="191"/>
                  </a:lnTo>
                  <a:lnTo>
                    <a:pt x="28" y="206"/>
                  </a:lnTo>
                  <a:lnTo>
                    <a:pt x="21" y="218"/>
                  </a:lnTo>
                  <a:lnTo>
                    <a:pt x="12" y="229"/>
                  </a:lnTo>
                  <a:lnTo>
                    <a:pt x="0" y="241"/>
                  </a:lnTo>
                  <a:lnTo>
                    <a:pt x="4" y="247"/>
                  </a:lnTo>
                  <a:lnTo>
                    <a:pt x="14" y="260"/>
                  </a:lnTo>
                  <a:lnTo>
                    <a:pt x="29" y="280"/>
                  </a:lnTo>
                  <a:lnTo>
                    <a:pt x="50" y="303"/>
                  </a:lnTo>
                  <a:lnTo>
                    <a:pt x="73" y="326"/>
                  </a:lnTo>
                  <a:lnTo>
                    <a:pt x="99" y="348"/>
                  </a:lnTo>
                  <a:lnTo>
                    <a:pt x="128" y="364"/>
                  </a:lnTo>
                  <a:lnTo>
                    <a:pt x="157" y="37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" name="Freeform 595"/>
            <p:cNvSpPr>
              <a:spLocks/>
            </p:cNvSpPr>
            <p:nvPr/>
          </p:nvSpPr>
          <p:spPr bwMode="auto">
            <a:xfrm>
              <a:off x="4479" y="790"/>
              <a:ext cx="368" cy="160"/>
            </a:xfrm>
            <a:custGeom>
              <a:avLst/>
              <a:gdLst>
                <a:gd name="T0" fmla="*/ 32 w 737"/>
                <a:gd name="T1" fmla="*/ 8 h 320"/>
                <a:gd name="T2" fmla="*/ 32 w 737"/>
                <a:gd name="T3" fmla="*/ 8 h 320"/>
                <a:gd name="T4" fmla="*/ 31 w 737"/>
                <a:gd name="T5" fmla="*/ 8 h 320"/>
                <a:gd name="T6" fmla="*/ 30 w 737"/>
                <a:gd name="T7" fmla="*/ 8 h 320"/>
                <a:gd name="T8" fmla="*/ 28 w 737"/>
                <a:gd name="T9" fmla="*/ 7 h 320"/>
                <a:gd name="T10" fmla="*/ 26 w 737"/>
                <a:gd name="T11" fmla="*/ 7 h 320"/>
                <a:gd name="T12" fmla="*/ 23 w 737"/>
                <a:gd name="T13" fmla="*/ 6 h 320"/>
                <a:gd name="T14" fmla="*/ 20 w 737"/>
                <a:gd name="T15" fmla="*/ 6 h 320"/>
                <a:gd name="T16" fmla="*/ 17 w 737"/>
                <a:gd name="T17" fmla="*/ 6 h 320"/>
                <a:gd name="T18" fmla="*/ 14 w 737"/>
                <a:gd name="T19" fmla="*/ 5 h 320"/>
                <a:gd name="T20" fmla="*/ 11 w 737"/>
                <a:gd name="T21" fmla="*/ 5 h 320"/>
                <a:gd name="T22" fmla="*/ 9 w 737"/>
                <a:gd name="T23" fmla="*/ 4 h 320"/>
                <a:gd name="T24" fmla="*/ 6 w 737"/>
                <a:gd name="T25" fmla="*/ 3 h 320"/>
                <a:gd name="T26" fmla="*/ 4 w 737"/>
                <a:gd name="T27" fmla="*/ 2 h 320"/>
                <a:gd name="T28" fmla="*/ 3 w 737"/>
                <a:gd name="T29" fmla="*/ 2 h 320"/>
                <a:gd name="T30" fmla="*/ 2 w 737"/>
                <a:gd name="T31" fmla="*/ 1 h 320"/>
                <a:gd name="T32" fmla="*/ 2 w 737"/>
                <a:gd name="T33" fmla="*/ 1 h 320"/>
                <a:gd name="T34" fmla="*/ 0 w 737"/>
                <a:gd name="T35" fmla="*/ 6 h 320"/>
                <a:gd name="T36" fmla="*/ 2 w 737"/>
                <a:gd name="T37" fmla="*/ 7 h 320"/>
                <a:gd name="T38" fmla="*/ 5 w 737"/>
                <a:gd name="T39" fmla="*/ 9 h 320"/>
                <a:gd name="T40" fmla="*/ 10 w 737"/>
                <a:gd name="T41" fmla="*/ 11 h 320"/>
                <a:gd name="T42" fmla="*/ 15 w 737"/>
                <a:gd name="T43" fmla="*/ 13 h 320"/>
                <a:gd name="T44" fmla="*/ 21 w 737"/>
                <a:gd name="T45" fmla="*/ 16 h 320"/>
                <a:gd name="T46" fmla="*/ 26 w 737"/>
                <a:gd name="T47" fmla="*/ 18 h 320"/>
                <a:gd name="T48" fmla="*/ 31 w 737"/>
                <a:gd name="T49" fmla="*/ 20 h 320"/>
                <a:gd name="T50" fmla="*/ 33 w 737"/>
                <a:gd name="T51" fmla="*/ 20 h 320"/>
                <a:gd name="T52" fmla="*/ 34 w 737"/>
                <a:gd name="T53" fmla="*/ 20 h 320"/>
                <a:gd name="T54" fmla="*/ 35 w 737"/>
                <a:gd name="T55" fmla="*/ 19 h 320"/>
                <a:gd name="T56" fmla="*/ 37 w 737"/>
                <a:gd name="T57" fmla="*/ 17 h 320"/>
                <a:gd name="T58" fmla="*/ 38 w 737"/>
                <a:gd name="T59" fmla="*/ 15 h 320"/>
                <a:gd name="T60" fmla="*/ 41 w 737"/>
                <a:gd name="T61" fmla="*/ 12 h 320"/>
                <a:gd name="T62" fmla="*/ 43 w 737"/>
                <a:gd name="T63" fmla="*/ 9 h 320"/>
                <a:gd name="T64" fmla="*/ 45 w 737"/>
                <a:gd name="T65" fmla="*/ 6 h 320"/>
                <a:gd name="T66" fmla="*/ 37 w 737"/>
                <a:gd name="T67" fmla="*/ 0 h 3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37" h="320">
                  <a:moveTo>
                    <a:pt x="592" y="0"/>
                  </a:moveTo>
                  <a:lnTo>
                    <a:pt x="519" y="121"/>
                  </a:lnTo>
                  <a:lnTo>
                    <a:pt x="518" y="121"/>
                  </a:lnTo>
                  <a:lnTo>
                    <a:pt x="514" y="120"/>
                  </a:lnTo>
                  <a:lnTo>
                    <a:pt x="509" y="119"/>
                  </a:lnTo>
                  <a:lnTo>
                    <a:pt x="501" y="118"/>
                  </a:lnTo>
                  <a:lnTo>
                    <a:pt x="491" y="115"/>
                  </a:lnTo>
                  <a:lnTo>
                    <a:pt x="480" y="113"/>
                  </a:lnTo>
                  <a:lnTo>
                    <a:pt x="466" y="111"/>
                  </a:lnTo>
                  <a:lnTo>
                    <a:pt x="451" y="107"/>
                  </a:lnTo>
                  <a:lnTo>
                    <a:pt x="435" y="105"/>
                  </a:lnTo>
                  <a:lnTo>
                    <a:pt x="417" y="102"/>
                  </a:lnTo>
                  <a:lnTo>
                    <a:pt x="397" y="98"/>
                  </a:lnTo>
                  <a:lnTo>
                    <a:pt x="376" y="96"/>
                  </a:lnTo>
                  <a:lnTo>
                    <a:pt x="356" y="92"/>
                  </a:lnTo>
                  <a:lnTo>
                    <a:pt x="333" y="90"/>
                  </a:lnTo>
                  <a:lnTo>
                    <a:pt x="308" y="87"/>
                  </a:lnTo>
                  <a:lnTo>
                    <a:pt x="284" y="84"/>
                  </a:lnTo>
                  <a:lnTo>
                    <a:pt x="259" y="82"/>
                  </a:lnTo>
                  <a:lnTo>
                    <a:pt x="235" y="77"/>
                  </a:lnTo>
                  <a:lnTo>
                    <a:pt x="212" y="73"/>
                  </a:lnTo>
                  <a:lnTo>
                    <a:pt x="189" y="68"/>
                  </a:lnTo>
                  <a:lnTo>
                    <a:pt x="168" y="62"/>
                  </a:lnTo>
                  <a:lnTo>
                    <a:pt x="147" y="57"/>
                  </a:lnTo>
                  <a:lnTo>
                    <a:pt x="128" y="50"/>
                  </a:lnTo>
                  <a:lnTo>
                    <a:pt x="110" y="44"/>
                  </a:lnTo>
                  <a:lnTo>
                    <a:pt x="94" y="37"/>
                  </a:lnTo>
                  <a:lnTo>
                    <a:pt x="79" y="31"/>
                  </a:lnTo>
                  <a:lnTo>
                    <a:pt x="68" y="27"/>
                  </a:lnTo>
                  <a:lnTo>
                    <a:pt x="56" y="21"/>
                  </a:lnTo>
                  <a:lnTo>
                    <a:pt x="48" y="17"/>
                  </a:lnTo>
                  <a:lnTo>
                    <a:pt x="41" y="14"/>
                  </a:lnTo>
                  <a:lnTo>
                    <a:pt x="38" y="13"/>
                  </a:lnTo>
                  <a:lnTo>
                    <a:pt x="37" y="12"/>
                  </a:lnTo>
                  <a:lnTo>
                    <a:pt x="0" y="84"/>
                  </a:lnTo>
                  <a:lnTo>
                    <a:pt x="4" y="87"/>
                  </a:lnTo>
                  <a:lnTo>
                    <a:pt x="16" y="92"/>
                  </a:lnTo>
                  <a:lnTo>
                    <a:pt x="35" y="103"/>
                  </a:lnTo>
                  <a:lnTo>
                    <a:pt x="61" y="115"/>
                  </a:lnTo>
                  <a:lnTo>
                    <a:pt x="92" y="130"/>
                  </a:lnTo>
                  <a:lnTo>
                    <a:pt x="128" y="148"/>
                  </a:lnTo>
                  <a:lnTo>
                    <a:pt x="166" y="166"/>
                  </a:lnTo>
                  <a:lnTo>
                    <a:pt x="208" y="187"/>
                  </a:lnTo>
                  <a:lnTo>
                    <a:pt x="251" y="206"/>
                  </a:lnTo>
                  <a:lnTo>
                    <a:pt x="296" y="227"/>
                  </a:lnTo>
                  <a:lnTo>
                    <a:pt x="341" y="247"/>
                  </a:lnTo>
                  <a:lnTo>
                    <a:pt x="385" y="265"/>
                  </a:lnTo>
                  <a:lnTo>
                    <a:pt x="428" y="282"/>
                  </a:lnTo>
                  <a:lnTo>
                    <a:pt x="467" y="299"/>
                  </a:lnTo>
                  <a:lnTo>
                    <a:pt x="505" y="311"/>
                  </a:lnTo>
                  <a:lnTo>
                    <a:pt x="537" y="320"/>
                  </a:lnTo>
                  <a:lnTo>
                    <a:pt x="539" y="319"/>
                  </a:lnTo>
                  <a:lnTo>
                    <a:pt x="543" y="315"/>
                  </a:lnTo>
                  <a:lnTo>
                    <a:pt x="549" y="309"/>
                  </a:lnTo>
                  <a:lnTo>
                    <a:pt x="557" y="300"/>
                  </a:lnTo>
                  <a:lnTo>
                    <a:pt x="567" y="289"/>
                  </a:lnTo>
                  <a:lnTo>
                    <a:pt x="580" y="277"/>
                  </a:lnTo>
                  <a:lnTo>
                    <a:pt x="593" y="262"/>
                  </a:lnTo>
                  <a:lnTo>
                    <a:pt x="608" y="246"/>
                  </a:lnTo>
                  <a:lnTo>
                    <a:pt x="623" y="227"/>
                  </a:lnTo>
                  <a:lnTo>
                    <a:pt x="639" y="208"/>
                  </a:lnTo>
                  <a:lnTo>
                    <a:pt x="656" y="187"/>
                  </a:lnTo>
                  <a:lnTo>
                    <a:pt x="672" y="165"/>
                  </a:lnTo>
                  <a:lnTo>
                    <a:pt x="689" y="142"/>
                  </a:lnTo>
                  <a:lnTo>
                    <a:pt x="706" y="118"/>
                  </a:lnTo>
                  <a:lnTo>
                    <a:pt x="722" y="92"/>
                  </a:lnTo>
                  <a:lnTo>
                    <a:pt x="737" y="6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Freeform 596"/>
            <p:cNvSpPr>
              <a:spLocks/>
            </p:cNvSpPr>
            <p:nvPr/>
          </p:nvSpPr>
          <p:spPr bwMode="auto">
            <a:xfrm>
              <a:off x="4726" y="667"/>
              <a:ext cx="172" cy="231"/>
            </a:xfrm>
            <a:custGeom>
              <a:avLst/>
              <a:gdLst>
                <a:gd name="T0" fmla="*/ 14 w 343"/>
                <a:gd name="T1" fmla="*/ 0 h 463"/>
                <a:gd name="T2" fmla="*/ 14 w 343"/>
                <a:gd name="T3" fmla="*/ 0 h 463"/>
                <a:gd name="T4" fmla="*/ 15 w 343"/>
                <a:gd name="T5" fmla="*/ 0 h 463"/>
                <a:gd name="T6" fmla="*/ 17 w 343"/>
                <a:gd name="T7" fmla="*/ 0 h 463"/>
                <a:gd name="T8" fmla="*/ 18 w 343"/>
                <a:gd name="T9" fmla="*/ 0 h 463"/>
                <a:gd name="T10" fmla="*/ 20 w 343"/>
                <a:gd name="T11" fmla="*/ 0 h 463"/>
                <a:gd name="T12" fmla="*/ 21 w 343"/>
                <a:gd name="T13" fmla="*/ 1 h 463"/>
                <a:gd name="T14" fmla="*/ 22 w 343"/>
                <a:gd name="T15" fmla="*/ 3 h 463"/>
                <a:gd name="T16" fmla="*/ 22 w 343"/>
                <a:gd name="T17" fmla="*/ 6 h 463"/>
                <a:gd name="T18" fmla="*/ 22 w 343"/>
                <a:gd name="T19" fmla="*/ 10 h 463"/>
                <a:gd name="T20" fmla="*/ 21 w 343"/>
                <a:gd name="T21" fmla="*/ 13 h 463"/>
                <a:gd name="T22" fmla="*/ 20 w 343"/>
                <a:gd name="T23" fmla="*/ 17 h 463"/>
                <a:gd name="T24" fmla="*/ 19 w 343"/>
                <a:gd name="T25" fmla="*/ 20 h 463"/>
                <a:gd name="T26" fmla="*/ 18 w 343"/>
                <a:gd name="T27" fmla="*/ 24 h 463"/>
                <a:gd name="T28" fmla="*/ 17 w 343"/>
                <a:gd name="T29" fmla="*/ 26 h 463"/>
                <a:gd name="T30" fmla="*/ 17 w 343"/>
                <a:gd name="T31" fmla="*/ 28 h 463"/>
                <a:gd name="T32" fmla="*/ 17 w 343"/>
                <a:gd name="T33" fmla="*/ 28 h 463"/>
                <a:gd name="T34" fmla="*/ 17 w 343"/>
                <a:gd name="T35" fmla="*/ 28 h 463"/>
                <a:gd name="T36" fmla="*/ 17 w 343"/>
                <a:gd name="T37" fmla="*/ 28 h 463"/>
                <a:gd name="T38" fmla="*/ 16 w 343"/>
                <a:gd name="T39" fmla="*/ 28 h 463"/>
                <a:gd name="T40" fmla="*/ 16 w 343"/>
                <a:gd name="T41" fmla="*/ 27 h 463"/>
                <a:gd name="T42" fmla="*/ 15 w 343"/>
                <a:gd name="T43" fmla="*/ 26 h 463"/>
                <a:gd name="T44" fmla="*/ 15 w 343"/>
                <a:gd name="T45" fmla="*/ 25 h 463"/>
                <a:gd name="T46" fmla="*/ 14 w 343"/>
                <a:gd name="T47" fmla="*/ 24 h 463"/>
                <a:gd name="T48" fmla="*/ 13 w 343"/>
                <a:gd name="T49" fmla="*/ 23 h 463"/>
                <a:gd name="T50" fmla="*/ 12 w 343"/>
                <a:gd name="T51" fmla="*/ 22 h 463"/>
                <a:gd name="T52" fmla="*/ 11 w 343"/>
                <a:gd name="T53" fmla="*/ 22 h 463"/>
                <a:gd name="T54" fmla="*/ 9 w 343"/>
                <a:gd name="T55" fmla="*/ 21 h 463"/>
                <a:gd name="T56" fmla="*/ 8 w 343"/>
                <a:gd name="T57" fmla="*/ 20 h 463"/>
                <a:gd name="T58" fmla="*/ 6 w 343"/>
                <a:gd name="T59" fmla="*/ 19 h 463"/>
                <a:gd name="T60" fmla="*/ 4 w 343"/>
                <a:gd name="T61" fmla="*/ 19 h 463"/>
                <a:gd name="T62" fmla="*/ 3 w 343"/>
                <a:gd name="T63" fmla="*/ 18 h 463"/>
                <a:gd name="T64" fmla="*/ 0 w 343"/>
                <a:gd name="T65" fmla="*/ 18 h 463"/>
                <a:gd name="T66" fmla="*/ 1 w 343"/>
                <a:gd name="T67" fmla="*/ 18 h 463"/>
                <a:gd name="T68" fmla="*/ 1 w 343"/>
                <a:gd name="T69" fmla="*/ 17 h 463"/>
                <a:gd name="T70" fmla="*/ 2 w 343"/>
                <a:gd name="T71" fmla="*/ 16 h 463"/>
                <a:gd name="T72" fmla="*/ 2 w 343"/>
                <a:gd name="T73" fmla="*/ 15 h 463"/>
                <a:gd name="T74" fmla="*/ 3 w 343"/>
                <a:gd name="T75" fmla="*/ 14 h 463"/>
                <a:gd name="T76" fmla="*/ 4 w 343"/>
                <a:gd name="T77" fmla="*/ 13 h 463"/>
                <a:gd name="T78" fmla="*/ 6 w 343"/>
                <a:gd name="T79" fmla="*/ 11 h 463"/>
                <a:gd name="T80" fmla="*/ 7 w 343"/>
                <a:gd name="T81" fmla="*/ 10 h 463"/>
                <a:gd name="T82" fmla="*/ 8 w 343"/>
                <a:gd name="T83" fmla="*/ 8 h 463"/>
                <a:gd name="T84" fmla="*/ 9 w 343"/>
                <a:gd name="T85" fmla="*/ 6 h 463"/>
                <a:gd name="T86" fmla="*/ 10 w 343"/>
                <a:gd name="T87" fmla="*/ 5 h 463"/>
                <a:gd name="T88" fmla="*/ 11 w 343"/>
                <a:gd name="T89" fmla="*/ 4 h 463"/>
                <a:gd name="T90" fmla="*/ 12 w 343"/>
                <a:gd name="T91" fmla="*/ 2 h 463"/>
                <a:gd name="T92" fmla="*/ 13 w 343"/>
                <a:gd name="T93" fmla="*/ 1 h 463"/>
                <a:gd name="T94" fmla="*/ 14 w 343"/>
                <a:gd name="T95" fmla="*/ 0 h 463"/>
                <a:gd name="T96" fmla="*/ 14 w 343"/>
                <a:gd name="T97" fmla="*/ 0 h 4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43" h="463">
                  <a:moveTo>
                    <a:pt x="213" y="5"/>
                  </a:moveTo>
                  <a:lnTo>
                    <a:pt x="219" y="4"/>
                  </a:lnTo>
                  <a:lnTo>
                    <a:pt x="235" y="1"/>
                  </a:lnTo>
                  <a:lnTo>
                    <a:pt x="257" y="0"/>
                  </a:lnTo>
                  <a:lnTo>
                    <a:pt x="281" y="3"/>
                  </a:lnTo>
                  <a:lnTo>
                    <a:pt x="305" y="12"/>
                  </a:lnTo>
                  <a:lnTo>
                    <a:pt x="326" y="31"/>
                  </a:lnTo>
                  <a:lnTo>
                    <a:pt x="340" y="61"/>
                  </a:lnTo>
                  <a:lnTo>
                    <a:pt x="343" y="105"/>
                  </a:lnTo>
                  <a:lnTo>
                    <a:pt x="337" y="160"/>
                  </a:lnTo>
                  <a:lnTo>
                    <a:pt x="327" y="219"/>
                  </a:lnTo>
                  <a:lnTo>
                    <a:pt x="313" y="279"/>
                  </a:lnTo>
                  <a:lnTo>
                    <a:pt x="298" y="335"/>
                  </a:lnTo>
                  <a:lnTo>
                    <a:pt x="284" y="386"/>
                  </a:lnTo>
                  <a:lnTo>
                    <a:pt x="272" y="426"/>
                  </a:lnTo>
                  <a:lnTo>
                    <a:pt x="264" y="454"/>
                  </a:lnTo>
                  <a:lnTo>
                    <a:pt x="260" y="463"/>
                  </a:lnTo>
                  <a:lnTo>
                    <a:pt x="259" y="461"/>
                  </a:lnTo>
                  <a:lnTo>
                    <a:pt x="257" y="456"/>
                  </a:lnTo>
                  <a:lnTo>
                    <a:pt x="252" y="448"/>
                  </a:lnTo>
                  <a:lnTo>
                    <a:pt x="245" y="438"/>
                  </a:lnTo>
                  <a:lnTo>
                    <a:pt x="236" y="426"/>
                  </a:lnTo>
                  <a:lnTo>
                    <a:pt x="226" y="412"/>
                  </a:lnTo>
                  <a:lnTo>
                    <a:pt x="213" y="397"/>
                  </a:lnTo>
                  <a:lnTo>
                    <a:pt x="198" y="382"/>
                  </a:lnTo>
                  <a:lnTo>
                    <a:pt x="182" y="367"/>
                  </a:lnTo>
                  <a:lnTo>
                    <a:pt x="162" y="352"/>
                  </a:lnTo>
                  <a:lnTo>
                    <a:pt x="140" y="338"/>
                  </a:lnTo>
                  <a:lnTo>
                    <a:pt x="117" y="325"/>
                  </a:lnTo>
                  <a:lnTo>
                    <a:pt x="92" y="313"/>
                  </a:lnTo>
                  <a:lnTo>
                    <a:pt x="63" y="304"/>
                  </a:lnTo>
                  <a:lnTo>
                    <a:pt x="33" y="297"/>
                  </a:lnTo>
                  <a:lnTo>
                    <a:pt x="0" y="294"/>
                  </a:lnTo>
                  <a:lnTo>
                    <a:pt x="2" y="291"/>
                  </a:lnTo>
                  <a:lnTo>
                    <a:pt x="9" y="282"/>
                  </a:lnTo>
                  <a:lnTo>
                    <a:pt x="18" y="269"/>
                  </a:lnTo>
                  <a:lnTo>
                    <a:pt x="32" y="253"/>
                  </a:lnTo>
                  <a:lnTo>
                    <a:pt x="47" y="234"/>
                  </a:lnTo>
                  <a:lnTo>
                    <a:pt x="64" y="212"/>
                  </a:lnTo>
                  <a:lnTo>
                    <a:pt x="84" y="188"/>
                  </a:lnTo>
                  <a:lnTo>
                    <a:pt x="104" y="162"/>
                  </a:lnTo>
                  <a:lnTo>
                    <a:pt x="122" y="137"/>
                  </a:lnTo>
                  <a:lnTo>
                    <a:pt x="142" y="111"/>
                  </a:lnTo>
                  <a:lnTo>
                    <a:pt x="160" y="87"/>
                  </a:lnTo>
                  <a:lnTo>
                    <a:pt x="176" y="64"/>
                  </a:lnTo>
                  <a:lnTo>
                    <a:pt x="190" y="45"/>
                  </a:lnTo>
                  <a:lnTo>
                    <a:pt x="201" y="27"/>
                  </a:lnTo>
                  <a:lnTo>
                    <a:pt x="209" y="15"/>
                  </a:lnTo>
                  <a:lnTo>
                    <a:pt x="213" y="5"/>
                  </a:ln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Freeform 597"/>
            <p:cNvSpPr>
              <a:spLocks/>
            </p:cNvSpPr>
            <p:nvPr/>
          </p:nvSpPr>
          <p:spPr bwMode="auto">
            <a:xfrm>
              <a:off x="4823" y="1106"/>
              <a:ext cx="48" cy="263"/>
            </a:xfrm>
            <a:custGeom>
              <a:avLst/>
              <a:gdLst>
                <a:gd name="T0" fmla="*/ 0 w 97"/>
                <a:gd name="T1" fmla="*/ 1 h 525"/>
                <a:gd name="T2" fmla="*/ 0 w 97"/>
                <a:gd name="T3" fmla="*/ 1 h 525"/>
                <a:gd name="T4" fmla="*/ 0 w 97"/>
                <a:gd name="T5" fmla="*/ 2 h 525"/>
                <a:gd name="T6" fmla="*/ 0 w 97"/>
                <a:gd name="T7" fmla="*/ 4 h 525"/>
                <a:gd name="T8" fmla="*/ 1 w 97"/>
                <a:gd name="T9" fmla="*/ 7 h 525"/>
                <a:gd name="T10" fmla="*/ 2 w 97"/>
                <a:gd name="T11" fmla="*/ 11 h 525"/>
                <a:gd name="T12" fmla="*/ 2 w 97"/>
                <a:gd name="T13" fmla="*/ 16 h 525"/>
                <a:gd name="T14" fmla="*/ 3 w 97"/>
                <a:gd name="T15" fmla="*/ 22 h 525"/>
                <a:gd name="T16" fmla="*/ 4 w 97"/>
                <a:gd name="T17" fmla="*/ 28 h 525"/>
                <a:gd name="T18" fmla="*/ 4 w 97"/>
                <a:gd name="T19" fmla="*/ 33 h 525"/>
                <a:gd name="T20" fmla="*/ 6 w 97"/>
                <a:gd name="T21" fmla="*/ 33 h 525"/>
                <a:gd name="T22" fmla="*/ 5 w 97"/>
                <a:gd name="T23" fmla="*/ 27 h 525"/>
                <a:gd name="T24" fmla="*/ 4 w 97"/>
                <a:gd name="T25" fmla="*/ 22 h 525"/>
                <a:gd name="T26" fmla="*/ 4 w 97"/>
                <a:gd name="T27" fmla="*/ 16 h 525"/>
                <a:gd name="T28" fmla="*/ 3 w 97"/>
                <a:gd name="T29" fmla="*/ 11 h 525"/>
                <a:gd name="T30" fmla="*/ 2 w 97"/>
                <a:gd name="T31" fmla="*/ 7 h 525"/>
                <a:gd name="T32" fmla="*/ 1 w 97"/>
                <a:gd name="T33" fmla="*/ 4 h 525"/>
                <a:gd name="T34" fmla="*/ 1 w 97"/>
                <a:gd name="T35" fmla="*/ 1 h 525"/>
                <a:gd name="T36" fmla="*/ 1 w 97"/>
                <a:gd name="T37" fmla="*/ 0 h 525"/>
                <a:gd name="T38" fmla="*/ 0 w 97"/>
                <a:gd name="T39" fmla="*/ 1 h 5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525">
                  <a:moveTo>
                    <a:pt x="0" y="3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9" y="53"/>
                  </a:lnTo>
                  <a:lnTo>
                    <a:pt x="20" y="107"/>
                  </a:lnTo>
                  <a:lnTo>
                    <a:pt x="32" y="176"/>
                  </a:lnTo>
                  <a:lnTo>
                    <a:pt x="45" y="255"/>
                  </a:lnTo>
                  <a:lnTo>
                    <a:pt x="58" y="343"/>
                  </a:lnTo>
                  <a:lnTo>
                    <a:pt x="69" y="434"/>
                  </a:lnTo>
                  <a:lnTo>
                    <a:pt x="77" y="525"/>
                  </a:lnTo>
                  <a:lnTo>
                    <a:pt x="97" y="523"/>
                  </a:lnTo>
                  <a:lnTo>
                    <a:pt x="89" y="432"/>
                  </a:lnTo>
                  <a:lnTo>
                    <a:pt x="78" y="341"/>
                  </a:lnTo>
                  <a:lnTo>
                    <a:pt x="66" y="252"/>
                  </a:lnTo>
                  <a:lnTo>
                    <a:pt x="52" y="172"/>
                  </a:lnTo>
                  <a:lnTo>
                    <a:pt x="40" y="103"/>
                  </a:lnTo>
                  <a:lnTo>
                    <a:pt x="30" y="49"/>
                  </a:lnTo>
                  <a:lnTo>
                    <a:pt x="22" y="13"/>
                  </a:lnTo>
                  <a:lnTo>
                    <a:pt x="2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5B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Freeform 598"/>
            <p:cNvSpPr>
              <a:spLocks/>
            </p:cNvSpPr>
            <p:nvPr/>
          </p:nvSpPr>
          <p:spPr bwMode="auto">
            <a:xfrm>
              <a:off x="4751" y="1116"/>
              <a:ext cx="97" cy="78"/>
            </a:xfrm>
            <a:custGeom>
              <a:avLst/>
              <a:gdLst>
                <a:gd name="T0" fmla="*/ 0 w 196"/>
                <a:gd name="T1" fmla="*/ 0 h 157"/>
                <a:gd name="T2" fmla="*/ 0 w 196"/>
                <a:gd name="T3" fmla="*/ 0 h 157"/>
                <a:gd name="T4" fmla="*/ 0 w 196"/>
                <a:gd name="T5" fmla="*/ 0 h 157"/>
                <a:gd name="T6" fmla="*/ 0 w 196"/>
                <a:gd name="T7" fmla="*/ 1 h 157"/>
                <a:gd name="T8" fmla="*/ 0 w 196"/>
                <a:gd name="T9" fmla="*/ 1 h 157"/>
                <a:gd name="T10" fmla="*/ 0 w 196"/>
                <a:gd name="T11" fmla="*/ 2 h 157"/>
                <a:gd name="T12" fmla="*/ 1 w 196"/>
                <a:gd name="T13" fmla="*/ 3 h 157"/>
                <a:gd name="T14" fmla="*/ 1 w 196"/>
                <a:gd name="T15" fmla="*/ 4 h 157"/>
                <a:gd name="T16" fmla="*/ 2 w 196"/>
                <a:gd name="T17" fmla="*/ 5 h 157"/>
                <a:gd name="T18" fmla="*/ 3 w 196"/>
                <a:gd name="T19" fmla="*/ 6 h 157"/>
                <a:gd name="T20" fmla="*/ 4 w 196"/>
                <a:gd name="T21" fmla="*/ 7 h 157"/>
                <a:gd name="T22" fmla="*/ 5 w 196"/>
                <a:gd name="T23" fmla="*/ 8 h 157"/>
                <a:gd name="T24" fmla="*/ 6 w 196"/>
                <a:gd name="T25" fmla="*/ 8 h 157"/>
                <a:gd name="T26" fmla="*/ 7 w 196"/>
                <a:gd name="T27" fmla="*/ 9 h 157"/>
                <a:gd name="T28" fmla="*/ 8 w 196"/>
                <a:gd name="T29" fmla="*/ 9 h 157"/>
                <a:gd name="T30" fmla="*/ 10 w 196"/>
                <a:gd name="T31" fmla="*/ 9 h 157"/>
                <a:gd name="T32" fmla="*/ 12 w 196"/>
                <a:gd name="T33" fmla="*/ 9 h 157"/>
                <a:gd name="T34" fmla="*/ 12 w 196"/>
                <a:gd name="T35" fmla="*/ 8 h 157"/>
                <a:gd name="T36" fmla="*/ 9 w 196"/>
                <a:gd name="T37" fmla="*/ 8 h 157"/>
                <a:gd name="T38" fmla="*/ 6 w 196"/>
                <a:gd name="T39" fmla="*/ 7 h 157"/>
                <a:gd name="T40" fmla="*/ 4 w 196"/>
                <a:gd name="T41" fmla="*/ 6 h 157"/>
                <a:gd name="T42" fmla="*/ 3 w 196"/>
                <a:gd name="T43" fmla="*/ 4 h 157"/>
                <a:gd name="T44" fmla="*/ 2 w 196"/>
                <a:gd name="T45" fmla="*/ 3 h 157"/>
                <a:gd name="T46" fmla="*/ 1 w 196"/>
                <a:gd name="T47" fmla="*/ 1 h 157"/>
                <a:gd name="T48" fmla="*/ 1 w 196"/>
                <a:gd name="T49" fmla="*/ 0 h 157"/>
                <a:gd name="T50" fmla="*/ 1 w 196"/>
                <a:gd name="T51" fmla="*/ 0 h 157"/>
                <a:gd name="T52" fmla="*/ 0 w 196"/>
                <a:gd name="T53" fmla="*/ 0 h 15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6" h="157">
                  <a:moveTo>
                    <a:pt x="0" y="1"/>
                  </a:moveTo>
                  <a:lnTo>
                    <a:pt x="0" y="5"/>
                  </a:lnTo>
                  <a:lnTo>
                    <a:pt x="1" y="11"/>
                  </a:lnTo>
                  <a:lnTo>
                    <a:pt x="4" y="20"/>
                  </a:lnTo>
                  <a:lnTo>
                    <a:pt x="7" y="31"/>
                  </a:lnTo>
                  <a:lnTo>
                    <a:pt x="13" y="44"/>
                  </a:lnTo>
                  <a:lnTo>
                    <a:pt x="19" y="59"/>
                  </a:lnTo>
                  <a:lnTo>
                    <a:pt x="27" y="74"/>
                  </a:lnTo>
                  <a:lnTo>
                    <a:pt x="37" y="89"/>
                  </a:lnTo>
                  <a:lnTo>
                    <a:pt x="49" y="104"/>
                  </a:lnTo>
                  <a:lnTo>
                    <a:pt x="64" y="118"/>
                  </a:lnTo>
                  <a:lnTo>
                    <a:pt x="80" y="130"/>
                  </a:lnTo>
                  <a:lnTo>
                    <a:pt x="98" y="142"/>
                  </a:lnTo>
                  <a:lnTo>
                    <a:pt x="119" y="150"/>
                  </a:lnTo>
                  <a:lnTo>
                    <a:pt x="142" y="156"/>
                  </a:lnTo>
                  <a:lnTo>
                    <a:pt x="167" y="157"/>
                  </a:lnTo>
                  <a:lnTo>
                    <a:pt x="196" y="155"/>
                  </a:lnTo>
                  <a:lnTo>
                    <a:pt x="193" y="134"/>
                  </a:lnTo>
                  <a:lnTo>
                    <a:pt x="145" y="135"/>
                  </a:lnTo>
                  <a:lnTo>
                    <a:pt x="106" y="124"/>
                  </a:lnTo>
                  <a:lnTo>
                    <a:pt x="76" y="104"/>
                  </a:lnTo>
                  <a:lnTo>
                    <a:pt x="54" y="79"/>
                  </a:lnTo>
                  <a:lnTo>
                    <a:pt x="38" y="53"/>
                  </a:lnTo>
                  <a:lnTo>
                    <a:pt x="28" y="29"/>
                  </a:lnTo>
                  <a:lnTo>
                    <a:pt x="23" y="9"/>
                  </a:lnTo>
                  <a:lnTo>
                    <a:pt x="2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B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Freeform 599"/>
            <p:cNvSpPr>
              <a:spLocks/>
            </p:cNvSpPr>
            <p:nvPr/>
          </p:nvSpPr>
          <p:spPr bwMode="auto">
            <a:xfrm>
              <a:off x="4213" y="1008"/>
              <a:ext cx="140" cy="75"/>
            </a:xfrm>
            <a:custGeom>
              <a:avLst/>
              <a:gdLst>
                <a:gd name="T0" fmla="*/ 0 w 279"/>
                <a:gd name="T1" fmla="*/ 0 h 150"/>
                <a:gd name="T2" fmla="*/ 16 w 279"/>
                <a:gd name="T3" fmla="*/ 4 h 150"/>
                <a:gd name="T4" fmla="*/ 18 w 279"/>
                <a:gd name="T5" fmla="*/ 10 h 150"/>
                <a:gd name="T6" fmla="*/ 4 w 279"/>
                <a:gd name="T7" fmla="*/ 6 h 150"/>
                <a:gd name="T8" fmla="*/ 0 w 279"/>
                <a:gd name="T9" fmla="*/ 0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150">
                  <a:moveTo>
                    <a:pt x="0" y="0"/>
                  </a:moveTo>
                  <a:lnTo>
                    <a:pt x="251" y="62"/>
                  </a:lnTo>
                  <a:lnTo>
                    <a:pt x="279" y="150"/>
                  </a:lnTo>
                  <a:lnTo>
                    <a:pt x="6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Freeform 600"/>
            <p:cNvSpPr>
              <a:spLocks/>
            </p:cNvSpPr>
            <p:nvPr/>
          </p:nvSpPr>
          <p:spPr bwMode="auto">
            <a:xfrm>
              <a:off x="4350" y="1037"/>
              <a:ext cx="2" cy="3"/>
            </a:xfrm>
            <a:custGeom>
              <a:avLst/>
              <a:gdLst>
                <a:gd name="T0" fmla="*/ 1 w 4"/>
                <a:gd name="T1" fmla="*/ 1 h 6"/>
                <a:gd name="T2" fmla="*/ 1 w 4"/>
                <a:gd name="T3" fmla="*/ 1 h 6"/>
                <a:gd name="T4" fmla="*/ 1 w 4"/>
                <a:gd name="T5" fmla="*/ 1 h 6"/>
                <a:gd name="T6" fmla="*/ 1 w 4"/>
                <a:gd name="T7" fmla="*/ 1 h 6"/>
                <a:gd name="T8" fmla="*/ 1 w 4"/>
                <a:gd name="T9" fmla="*/ 1 h 6"/>
                <a:gd name="T10" fmla="*/ 1 w 4"/>
                <a:gd name="T11" fmla="*/ 1 h 6"/>
                <a:gd name="T12" fmla="*/ 1 w 4"/>
                <a:gd name="T13" fmla="*/ 1 h 6"/>
                <a:gd name="T14" fmla="*/ 0 w 4"/>
                <a:gd name="T15" fmla="*/ 1 h 6"/>
                <a:gd name="T16" fmla="*/ 0 w 4"/>
                <a:gd name="T17" fmla="*/ 1 h 6"/>
                <a:gd name="T18" fmla="*/ 0 w 4"/>
                <a:gd name="T19" fmla="*/ 1 h 6"/>
                <a:gd name="T20" fmla="*/ 1 w 4"/>
                <a:gd name="T21" fmla="*/ 1 h 6"/>
                <a:gd name="T22" fmla="*/ 1 w 4"/>
                <a:gd name="T23" fmla="*/ 0 h 6"/>
                <a:gd name="T24" fmla="*/ 1 w 4"/>
                <a:gd name="T25" fmla="*/ 0 h 6"/>
                <a:gd name="T26" fmla="*/ 1 w 4"/>
                <a:gd name="T27" fmla="*/ 0 h 6"/>
                <a:gd name="T28" fmla="*/ 1 w 4"/>
                <a:gd name="T29" fmla="*/ 1 h 6"/>
                <a:gd name="T30" fmla="*/ 1 w 4"/>
                <a:gd name="T31" fmla="*/ 1 h 6"/>
                <a:gd name="T32" fmla="*/ 1 w 4"/>
                <a:gd name="T33" fmla="*/ 1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lnTo>
                    <a:pt x="4" y="5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Freeform 601"/>
            <p:cNvSpPr>
              <a:spLocks/>
            </p:cNvSpPr>
            <p:nvPr/>
          </p:nvSpPr>
          <p:spPr bwMode="auto">
            <a:xfrm>
              <a:off x="4366" y="1020"/>
              <a:ext cx="1" cy="2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1 h 3"/>
                <a:gd name="T4" fmla="*/ 1 w 2"/>
                <a:gd name="T5" fmla="*/ 1 h 3"/>
                <a:gd name="T6" fmla="*/ 1 w 2"/>
                <a:gd name="T7" fmla="*/ 1 h 3"/>
                <a:gd name="T8" fmla="*/ 1 w 2"/>
                <a:gd name="T9" fmla="*/ 1 h 3"/>
                <a:gd name="T10" fmla="*/ 0 w 2"/>
                <a:gd name="T11" fmla="*/ 1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1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Freeform 602"/>
            <p:cNvSpPr>
              <a:spLocks/>
            </p:cNvSpPr>
            <p:nvPr/>
          </p:nvSpPr>
          <p:spPr bwMode="auto">
            <a:xfrm>
              <a:off x="4372" y="1041"/>
              <a:ext cx="1" cy="1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1 w 2"/>
                <a:gd name="T7" fmla="*/ 0 h 4"/>
                <a:gd name="T8" fmla="*/ 1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0 w 2"/>
                <a:gd name="T23" fmla="*/ 0 h 4"/>
                <a:gd name="T24" fmla="*/ 1 w 2"/>
                <a:gd name="T25" fmla="*/ 0 h 4"/>
                <a:gd name="T26" fmla="*/ 1 w 2"/>
                <a:gd name="T27" fmla="*/ 0 h 4"/>
                <a:gd name="T28" fmla="*/ 1 w 2"/>
                <a:gd name="T29" fmla="*/ 0 h 4"/>
                <a:gd name="T30" fmla="*/ 1 w 2"/>
                <a:gd name="T31" fmla="*/ 0 h 4"/>
                <a:gd name="T32" fmla="*/ 1 w 2"/>
                <a:gd name="T33" fmla="*/ 0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Freeform 603"/>
            <p:cNvSpPr>
              <a:spLocks/>
            </p:cNvSpPr>
            <p:nvPr/>
          </p:nvSpPr>
          <p:spPr bwMode="auto">
            <a:xfrm>
              <a:off x="4378" y="1012"/>
              <a:ext cx="1" cy="2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1 h 3"/>
                <a:gd name="T4" fmla="*/ 0 w 3"/>
                <a:gd name="T5" fmla="*/ 1 h 3"/>
                <a:gd name="T6" fmla="*/ 0 w 3"/>
                <a:gd name="T7" fmla="*/ 1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1 h 3"/>
                <a:gd name="T22" fmla="*/ 0 w 3"/>
                <a:gd name="T23" fmla="*/ 0 h 3"/>
                <a:gd name="T24" fmla="*/ 0 w 3"/>
                <a:gd name="T25" fmla="*/ 0 h 3"/>
                <a:gd name="T26" fmla="*/ 0 w 3"/>
                <a:gd name="T27" fmla="*/ 0 h 3"/>
                <a:gd name="T28" fmla="*/ 0 w 3"/>
                <a:gd name="T29" fmla="*/ 1 h 3"/>
                <a:gd name="T30" fmla="*/ 0 w 3"/>
                <a:gd name="T31" fmla="*/ 1 h 3"/>
                <a:gd name="T32" fmla="*/ 0 w 3"/>
                <a:gd name="T33" fmla="*/ 1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lnTo>
                    <a:pt x="3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7" name="Freeform 604"/>
            <p:cNvSpPr>
              <a:spLocks/>
            </p:cNvSpPr>
            <p:nvPr/>
          </p:nvSpPr>
          <p:spPr bwMode="auto">
            <a:xfrm>
              <a:off x="4386" y="1026"/>
              <a:ext cx="1" cy="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0 h 3"/>
                <a:gd name="T18" fmla="*/ 0 w 3"/>
                <a:gd name="T19" fmla="*/ 0 h 3"/>
                <a:gd name="T20" fmla="*/ 0 w 3"/>
                <a:gd name="T21" fmla="*/ 0 h 3"/>
                <a:gd name="T22" fmla="*/ 0 w 3"/>
                <a:gd name="T23" fmla="*/ 0 h 3"/>
                <a:gd name="T24" fmla="*/ 0 w 3"/>
                <a:gd name="T25" fmla="*/ 0 h 3"/>
                <a:gd name="T26" fmla="*/ 0 w 3"/>
                <a:gd name="T27" fmla="*/ 0 h 3"/>
                <a:gd name="T28" fmla="*/ 0 w 3"/>
                <a:gd name="T29" fmla="*/ 0 h 3"/>
                <a:gd name="T30" fmla="*/ 0 w 3"/>
                <a:gd name="T31" fmla="*/ 0 h 3"/>
                <a:gd name="T32" fmla="*/ 0 w 3"/>
                <a:gd name="T33" fmla="*/ 0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8" name="Freeform 605"/>
            <p:cNvSpPr>
              <a:spLocks/>
            </p:cNvSpPr>
            <p:nvPr/>
          </p:nvSpPr>
          <p:spPr bwMode="auto">
            <a:xfrm>
              <a:off x="4395" y="1015"/>
              <a:ext cx="4" cy="4"/>
            </a:xfrm>
            <a:custGeom>
              <a:avLst/>
              <a:gdLst>
                <a:gd name="T0" fmla="*/ 1 w 7"/>
                <a:gd name="T1" fmla="*/ 1 h 8"/>
                <a:gd name="T2" fmla="*/ 1 w 7"/>
                <a:gd name="T3" fmla="*/ 1 h 8"/>
                <a:gd name="T4" fmla="*/ 1 w 7"/>
                <a:gd name="T5" fmla="*/ 1 h 8"/>
                <a:gd name="T6" fmla="*/ 1 w 7"/>
                <a:gd name="T7" fmla="*/ 1 h 8"/>
                <a:gd name="T8" fmla="*/ 1 w 7"/>
                <a:gd name="T9" fmla="*/ 1 h 8"/>
                <a:gd name="T10" fmla="*/ 1 w 7"/>
                <a:gd name="T11" fmla="*/ 1 h 8"/>
                <a:gd name="T12" fmla="*/ 1 w 7"/>
                <a:gd name="T13" fmla="*/ 1 h 8"/>
                <a:gd name="T14" fmla="*/ 0 w 7"/>
                <a:gd name="T15" fmla="*/ 1 h 8"/>
                <a:gd name="T16" fmla="*/ 0 w 7"/>
                <a:gd name="T17" fmla="*/ 1 h 8"/>
                <a:gd name="T18" fmla="*/ 0 w 7"/>
                <a:gd name="T19" fmla="*/ 1 h 8"/>
                <a:gd name="T20" fmla="*/ 1 w 7"/>
                <a:gd name="T21" fmla="*/ 1 h 8"/>
                <a:gd name="T22" fmla="*/ 1 w 7"/>
                <a:gd name="T23" fmla="*/ 0 h 8"/>
                <a:gd name="T24" fmla="*/ 1 w 7"/>
                <a:gd name="T25" fmla="*/ 0 h 8"/>
                <a:gd name="T26" fmla="*/ 1 w 7"/>
                <a:gd name="T27" fmla="*/ 0 h 8"/>
                <a:gd name="T28" fmla="*/ 1 w 7"/>
                <a:gd name="T29" fmla="*/ 1 h 8"/>
                <a:gd name="T30" fmla="*/ 1 w 7"/>
                <a:gd name="T31" fmla="*/ 1 h 8"/>
                <a:gd name="T32" fmla="*/ 1 w 7"/>
                <a:gd name="T33" fmla="*/ 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" h="8">
                  <a:moveTo>
                    <a:pt x="7" y="3"/>
                  </a:moveTo>
                  <a:lnTo>
                    <a:pt x="7" y="4"/>
                  </a:lnTo>
                  <a:lnTo>
                    <a:pt x="6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9" name="Freeform 606"/>
            <p:cNvSpPr>
              <a:spLocks/>
            </p:cNvSpPr>
            <p:nvPr/>
          </p:nvSpPr>
          <p:spPr bwMode="auto">
            <a:xfrm>
              <a:off x="4360" y="1034"/>
              <a:ext cx="3" cy="3"/>
            </a:xfrm>
            <a:custGeom>
              <a:avLst/>
              <a:gdLst>
                <a:gd name="T0" fmla="*/ 2 w 4"/>
                <a:gd name="T1" fmla="*/ 0 h 7"/>
                <a:gd name="T2" fmla="*/ 2 w 4"/>
                <a:gd name="T3" fmla="*/ 0 h 7"/>
                <a:gd name="T4" fmla="*/ 2 w 4"/>
                <a:gd name="T5" fmla="*/ 0 h 7"/>
                <a:gd name="T6" fmla="*/ 2 w 4"/>
                <a:gd name="T7" fmla="*/ 0 h 7"/>
                <a:gd name="T8" fmla="*/ 2 w 4"/>
                <a:gd name="T9" fmla="*/ 0 h 7"/>
                <a:gd name="T10" fmla="*/ 1 w 4"/>
                <a:gd name="T11" fmla="*/ 0 h 7"/>
                <a:gd name="T12" fmla="*/ 1 w 4"/>
                <a:gd name="T13" fmla="*/ 0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1 w 4"/>
                <a:gd name="T21" fmla="*/ 0 h 7"/>
                <a:gd name="T22" fmla="*/ 1 w 4"/>
                <a:gd name="T23" fmla="*/ 0 h 7"/>
                <a:gd name="T24" fmla="*/ 2 w 4"/>
                <a:gd name="T25" fmla="*/ 0 h 7"/>
                <a:gd name="T26" fmla="*/ 2 w 4"/>
                <a:gd name="T27" fmla="*/ 0 h 7"/>
                <a:gd name="T28" fmla="*/ 2 w 4"/>
                <a:gd name="T29" fmla="*/ 0 h 7"/>
                <a:gd name="T30" fmla="*/ 2 w 4"/>
                <a:gd name="T31" fmla="*/ 0 h 7"/>
                <a:gd name="T32" fmla="*/ 2 w 4"/>
                <a:gd name="T33" fmla="*/ 0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lnTo>
                    <a:pt x="4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" name="Freeform 607"/>
            <p:cNvSpPr>
              <a:spLocks/>
            </p:cNvSpPr>
            <p:nvPr/>
          </p:nvSpPr>
          <p:spPr bwMode="auto">
            <a:xfrm>
              <a:off x="4362" y="1059"/>
              <a:ext cx="1" cy="2"/>
            </a:xfrm>
            <a:custGeom>
              <a:avLst/>
              <a:gdLst>
                <a:gd name="T0" fmla="*/ 1 w 2"/>
                <a:gd name="T1" fmla="*/ 0 h 5"/>
                <a:gd name="T2" fmla="*/ 1 w 2"/>
                <a:gd name="T3" fmla="*/ 0 h 5"/>
                <a:gd name="T4" fmla="*/ 1 w 2"/>
                <a:gd name="T5" fmla="*/ 0 h 5"/>
                <a:gd name="T6" fmla="*/ 1 w 2"/>
                <a:gd name="T7" fmla="*/ 0 h 5"/>
                <a:gd name="T8" fmla="*/ 1 w 2"/>
                <a:gd name="T9" fmla="*/ 0 h 5"/>
                <a:gd name="T10" fmla="*/ 0 w 2"/>
                <a:gd name="T11" fmla="*/ 0 h 5"/>
                <a:gd name="T12" fmla="*/ 0 w 2"/>
                <a:gd name="T13" fmla="*/ 0 h 5"/>
                <a:gd name="T14" fmla="*/ 0 w 2"/>
                <a:gd name="T15" fmla="*/ 0 h 5"/>
                <a:gd name="T16" fmla="*/ 0 w 2"/>
                <a:gd name="T17" fmla="*/ 0 h 5"/>
                <a:gd name="T18" fmla="*/ 0 w 2"/>
                <a:gd name="T19" fmla="*/ 0 h 5"/>
                <a:gd name="T20" fmla="*/ 0 w 2"/>
                <a:gd name="T21" fmla="*/ 0 h 5"/>
                <a:gd name="T22" fmla="*/ 0 w 2"/>
                <a:gd name="T23" fmla="*/ 0 h 5"/>
                <a:gd name="T24" fmla="*/ 1 w 2"/>
                <a:gd name="T25" fmla="*/ 0 h 5"/>
                <a:gd name="T26" fmla="*/ 1 w 2"/>
                <a:gd name="T27" fmla="*/ 0 h 5"/>
                <a:gd name="T28" fmla="*/ 1 w 2"/>
                <a:gd name="T29" fmla="*/ 0 h 5"/>
                <a:gd name="T30" fmla="*/ 1 w 2"/>
                <a:gd name="T31" fmla="*/ 0 h 5"/>
                <a:gd name="T32" fmla="*/ 1 w 2"/>
                <a:gd name="T33" fmla="*/ 0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" name="Freeform 608"/>
            <p:cNvSpPr>
              <a:spLocks/>
            </p:cNvSpPr>
            <p:nvPr/>
          </p:nvSpPr>
          <p:spPr bwMode="auto">
            <a:xfrm>
              <a:off x="4377" y="1029"/>
              <a:ext cx="2" cy="5"/>
            </a:xfrm>
            <a:custGeom>
              <a:avLst/>
              <a:gdLst>
                <a:gd name="T0" fmla="*/ 1 w 3"/>
                <a:gd name="T1" fmla="*/ 1 h 10"/>
                <a:gd name="T2" fmla="*/ 1 w 3"/>
                <a:gd name="T3" fmla="*/ 1 h 10"/>
                <a:gd name="T4" fmla="*/ 1 w 3"/>
                <a:gd name="T5" fmla="*/ 1 h 10"/>
                <a:gd name="T6" fmla="*/ 1 w 3"/>
                <a:gd name="T7" fmla="*/ 1 h 10"/>
                <a:gd name="T8" fmla="*/ 1 w 3"/>
                <a:gd name="T9" fmla="*/ 1 h 10"/>
                <a:gd name="T10" fmla="*/ 0 w 3"/>
                <a:gd name="T11" fmla="*/ 1 h 10"/>
                <a:gd name="T12" fmla="*/ 0 w 3"/>
                <a:gd name="T13" fmla="*/ 1 h 10"/>
                <a:gd name="T14" fmla="*/ 0 w 3"/>
                <a:gd name="T15" fmla="*/ 1 h 10"/>
                <a:gd name="T16" fmla="*/ 0 w 3"/>
                <a:gd name="T17" fmla="*/ 1 h 10"/>
                <a:gd name="T18" fmla="*/ 0 w 3"/>
                <a:gd name="T19" fmla="*/ 1 h 10"/>
                <a:gd name="T20" fmla="*/ 0 w 3"/>
                <a:gd name="T21" fmla="*/ 1 h 10"/>
                <a:gd name="T22" fmla="*/ 0 w 3"/>
                <a:gd name="T23" fmla="*/ 0 h 10"/>
                <a:gd name="T24" fmla="*/ 1 w 3"/>
                <a:gd name="T25" fmla="*/ 0 h 10"/>
                <a:gd name="T26" fmla="*/ 1 w 3"/>
                <a:gd name="T27" fmla="*/ 0 h 10"/>
                <a:gd name="T28" fmla="*/ 1 w 3"/>
                <a:gd name="T29" fmla="*/ 1 h 10"/>
                <a:gd name="T30" fmla="*/ 1 w 3"/>
                <a:gd name="T31" fmla="*/ 1 h 10"/>
                <a:gd name="T32" fmla="*/ 1 w 3"/>
                <a:gd name="T33" fmla="*/ 1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lnTo>
                    <a:pt x="3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Freeform 609"/>
            <p:cNvSpPr>
              <a:spLocks/>
            </p:cNvSpPr>
            <p:nvPr/>
          </p:nvSpPr>
          <p:spPr bwMode="auto">
            <a:xfrm>
              <a:off x="4317" y="1011"/>
              <a:ext cx="5" cy="4"/>
            </a:xfrm>
            <a:custGeom>
              <a:avLst/>
              <a:gdLst>
                <a:gd name="T0" fmla="*/ 0 w 11"/>
                <a:gd name="T1" fmla="*/ 1 h 7"/>
                <a:gd name="T2" fmla="*/ 0 w 11"/>
                <a:gd name="T3" fmla="*/ 1 h 7"/>
                <a:gd name="T4" fmla="*/ 0 w 11"/>
                <a:gd name="T5" fmla="*/ 1 h 7"/>
                <a:gd name="T6" fmla="*/ 0 w 11"/>
                <a:gd name="T7" fmla="*/ 1 h 7"/>
                <a:gd name="T8" fmla="*/ 0 w 11"/>
                <a:gd name="T9" fmla="*/ 1 h 7"/>
                <a:gd name="T10" fmla="*/ 0 w 11"/>
                <a:gd name="T11" fmla="*/ 1 h 7"/>
                <a:gd name="T12" fmla="*/ 0 w 11"/>
                <a:gd name="T13" fmla="*/ 1 h 7"/>
                <a:gd name="T14" fmla="*/ 0 w 11"/>
                <a:gd name="T15" fmla="*/ 1 h 7"/>
                <a:gd name="T16" fmla="*/ 0 w 11"/>
                <a:gd name="T17" fmla="*/ 1 h 7"/>
                <a:gd name="T18" fmla="*/ 0 w 11"/>
                <a:gd name="T19" fmla="*/ 1 h 7"/>
                <a:gd name="T20" fmla="*/ 0 w 11"/>
                <a:gd name="T21" fmla="*/ 1 h 7"/>
                <a:gd name="T22" fmla="*/ 0 w 11"/>
                <a:gd name="T23" fmla="*/ 0 h 7"/>
                <a:gd name="T24" fmla="*/ 0 w 11"/>
                <a:gd name="T25" fmla="*/ 0 h 7"/>
                <a:gd name="T26" fmla="*/ 0 w 11"/>
                <a:gd name="T27" fmla="*/ 0 h 7"/>
                <a:gd name="T28" fmla="*/ 0 w 11"/>
                <a:gd name="T29" fmla="*/ 1 h 7"/>
                <a:gd name="T30" fmla="*/ 0 w 11"/>
                <a:gd name="T31" fmla="*/ 1 h 7"/>
                <a:gd name="T32" fmla="*/ 0 w 11"/>
                <a:gd name="T33" fmla="*/ 1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lnTo>
                    <a:pt x="11" y="4"/>
                  </a:lnTo>
                  <a:lnTo>
                    <a:pt x="9" y="5"/>
                  </a:lnTo>
                  <a:lnTo>
                    <a:pt x="7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Freeform 610"/>
            <p:cNvSpPr>
              <a:spLocks/>
            </p:cNvSpPr>
            <p:nvPr/>
          </p:nvSpPr>
          <p:spPr bwMode="auto">
            <a:xfrm>
              <a:off x="4327" y="999"/>
              <a:ext cx="3" cy="2"/>
            </a:xfrm>
            <a:custGeom>
              <a:avLst/>
              <a:gdLst>
                <a:gd name="T0" fmla="*/ 1 w 6"/>
                <a:gd name="T1" fmla="*/ 0 h 5"/>
                <a:gd name="T2" fmla="*/ 1 w 6"/>
                <a:gd name="T3" fmla="*/ 0 h 5"/>
                <a:gd name="T4" fmla="*/ 1 w 6"/>
                <a:gd name="T5" fmla="*/ 0 h 5"/>
                <a:gd name="T6" fmla="*/ 1 w 6"/>
                <a:gd name="T7" fmla="*/ 0 h 5"/>
                <a:gd name="T8" fmla="*/ 1 w 6"/>
                <a:gd name="T9" fmla="*/ 0 h 5"/>
                <a:gd name="T10" fmla="*/ 1 w 6"/>
                <a:gd name="T11" fmla="*/ 0 h 5"/>
                <a:gd name="T12" fmla="*/ 1 w 6"/>
                <a:gd name="T13" fmla="*/ 0 h 5"/>
                <a:gd name="T14" fmla="*/ 0 w 6"/>
                <a:gd name="T15" fmla="*/ 0 h 5"/>
                <a:gd name="T16" fmla="*/ 0 w 6"/>
                <a:gd name="T17" fmla="*/ 0 h 5"/>
                <a:gd name="T18" fmla="*/ 0 w 6"/>
                <a:gd name="T19" fmla="*/ 0 h 5"/>
                <a:gd name="T20" fmla="*/ 1 w 6"/>
                <a:gd name="T21" fmla="*/ 0 h 5"/>
                <a:gd name="T22" fmla="*/ 1 w 6"/>
                <a:gd name="T23" fmla="*/ 0 h 5"/>
                <a:gd name="T24" fmla="*/ 1 w 6"/>
                <a:gd name="T25" fmla="*/ 0 h 5"/>
                <a:gd name="T26" fmla="*/ 1 w 6"/>
                <a:gd name="T27" fmla="*/ 0 h 5"/>
                <a:gd name="T28" fmla="*/ 1 w 6"/>
                <a:gd name="T29" fmla="*/ 0 h 5"/>
                <a:gd name="T30" fmla="*/ 1 w 6"/>
                <a:gd name="T31" fmla="*/ 0 h 5"/>
                <a:gd name="T32" fmla="*/ 1 w 6"/>
                <a:gd name="T33" fmla="*/ 0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5">
                  <a:moveTo>
                    <a:pt x="6" y="3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Freeform 611"/>
            <p:cNvSpPr>
              <a:spLocks/>
            </p:cNvSpPr>
            <p:nvPr/>
          </p:nvSpPr>
          <p:spPr bwMode="auto">
            <a:xfrm>
              <a:off x="4345" y="993"/>
              <a:ext cx="4" cy="5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1 h 8"/>
                <a:gd name="T4" fmla="*/ 1 w 8"/>
                <a:gd name="T5" fmla="*/ 1 h 8"/>
                <a:gd name="T6" fmla="*/ 1 w 8"/>
                <a:gd name="T7" fmla="*/ 1 h 8"/>
                <a:gd name="T8" fmla="*/ 1 w 8"/>
                <a:gd name="T9" fmla="*/ 1 h 8"/>
                <a:gd name="T10" fmla="*/ 1 w 8"/>
                <a:gd name="T11" fmla="*/ 1 h 8"/>
                <a:gd name="T12" fmla="*/ 1 w 8"/>
                <a:gd name="T13" fmla="*/ 1 h 8"/>
                <a:gd name="T14" fmla="*/ 0 w 8"/>
                <a:gd name="T15" fmla="*/ 1 h 8"/>
                <a:gd name="T16" fmla="*/ 0 w 8"/>
                <a:gd name="T17" fmla="*/ 1 h 8"/>
                <a:gd name="T18" fmla="*/ 0 w 8"/>
                <a:gd name="T19" fmla="*/ 1 h 8"/>
                <a:gd name="T20" fmla="*/ 1 w 8"/>
                <a:gd name="T21" fmla="*/ 1 h 8"/>
                <a:gd name="T22" fmla="*/ 1 w 8"/>
                <a:gd name="T23" fmla="*/ 0 h 8"/>
                <a:gd name="T24" fmla="*/ 1 w 8"/>
                <a:gd name="T25" fmla="*/ 0 h 8"/>
                <a:gd name="T26" fmla="*/ 1 w 8"/>
                <a:gd name="T27" fmla="*/ 0 h 8"/>
                <a:gd name="T28" fmla="*/ 1 w 8"/>
                <a:gd name="T29" fmla="*/ 1 h 8"/>
                <a:gd name="T30" fmla="*/ 1 w 8"/>
                <a:gd name="T31" fmla="*/ 1 h 8"/>
                <a:gd name="T32" fmla="*/ 1 w 8"/>
                <a:gd name="T33" fmla="*/ 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8">
                  <a:moveTo>
                    <a:pt x="8" y="5"/>
                  </a:moveTo>
                  <a:lnTo>
                    <a:pt x="8" y="6"/>
                  </a:lnTo>
                  <a:lnTo>
                    <a:pt x="7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8" y="5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Freeform 612"/>
            <p:cNvSpPr>
              <a:spLocks/>
            </p:cNvSpPr>
            <p:nvPr/>
          </p:nvSpPr>
          <p:spPr bwMode="auto">
            <a:xfrm>
              <a:off x="4340" y="1014"/>
              <a:ext cx="3" cy="2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0 h 5"/>
                <a:gd name="T6" fmla="*/ 0 w 7"/>
                <a:gd name="T7" fmla="*/ 0 h 5"/>
                <a:gd name="T8" fmla="*/ 0 w 7"/>
                <a:gd name="T9" fmla="*/ 0 h 5"/>
                <a:gd name="T10" fmla="*/ 0 w 7"/>
                <a:gd name="T11" fmla="*/ 0 h 5"/>
                <a:gd name="T12" fmla="*/ 0 w 7"/>
                <a:gd name="T13" fmla="*/ 0 h 5"/>
                <a:gd name="T14" fmla="*/ 0 w 7"/>
                <a:gd name="T15" fmla="*/ 0 h 5"/>
                <a:gd name="T16" fmla="*/ 0 w 7"/>
                <a:gd name="T17" fmla="*/ 0 h 5"/>
                <a:gd name="T18" fmla="*/ 0 w 7"/>
                <a:gd name="T19" fmla="*/ 0 h 5"/>
                <a:gd name="T20" fmla="*/ 0 w 7"/>
                <a:gd name="T21" fmla="*/ 0 h 5"/>
                <a:gd name="T22" fmla="*/ 0 w 7"/>
                <a:gd name="T23" fmla="*/ 0 h 5"/>
                <a:gd name="T24" fmla="*/ 0 w 7"/>
                <a:gd name="T25" fmla="*/ 0 h 5"/>
                <a:gd name="T26" fmla="*/ 0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0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6" name="Freeform 613"/>
            <p:cNvSpPr>
              <a:spLocks/>
            </p:cNvSpPr>
            <p:nvPr/>
          </p:nvSpPr>
          <p:spPr bwMode="auto">
            <a:xfrm>
              <a:off x="4352" y="1008"/>
              <a:ext cx="3" cy="2"/>
            </a:xfrm>
            <a:custGeom>
              <a:avLst/>
              <a:gdLst>
                <a:gd name="T0" fmla="*/ 1 w 5"/>
                <a:gd name="T1" fmla="*/ 1 h 3"/>
                <a:gd name="T2" fmla="*/ 1 w 5"/>
                <a:gd name="T3" fmla="*/ 1 h 3"/>
                <a:gd name="T4" fmla="*/ 1 w 5"/>
                <a:gd name="T5" fmla="*/ 1 h 3"/>
                <a:gd name="T6" fmla="*/ 1 w 5"/>
                <a:gd name="T7" fmla="*/ 1 h 3"/>
                <a:gd name="T8" fmla="*/ 1 w 5"/>
                <a:gd name="T9" fmla="*/ 1 h 3"/>
                <a:gd name="T10" fmla="*/ 1 w 5"/>
                <a:gd name="T11" fmla="*/ 1 h 3"/>
                <a:gd name="T12" fmla="*/ 1 w 5"/>
                <a:gd name="T13" fmla="*/ 1 h 3"/>
                <a:gd name="T14" fmla="*/ 0 w 5"/>
                <a:gd name="T15" fmla="*/ 1 h 3"/>
                <a:gd name="T16" fmla="*/ 0 w 5"/>
                <a:gd name="T17" fmla="*/ 1 h 3"/>
                <a:gd name="T18" fmla="*/ 0 w 5"/>
                <a:gd name="T19" fmla="*/ 1 h 3"/>
                <a:gd name="T20" fmla="*/ 1 w 5"/>
                <a:gd name="T21" fmla="*/ 1 h 3"/>
                <a:gd name="T22" fmla="*/ 1 w 5"/>
                <a:gd name="T23" fmla="*/ 0 h 3"/>
                <a:gd name="T24" fmla="*/ 1 w 5"/>
                <a:gd name="T25" fmla="*/ 0 h 3"/>
                <a:gd name="T26" fmla="*/ 1 w 5"/>
                <a:gd name="T27" fmla="*/ 0 h 3"/>
                <a:gd name="T28" fmla="*/ 1 w 5"/>
                <a:gd name="T29" fmla="*/ 1 h 3"/>
                <a:gd name="T30" fmla="*/ 1 w 5"/>
                <a:gd name="T31" fmla="*/ 1 h 3"/>
                <a:gd name="T32" fmla="*/ 1 w 5"/>
                <a:gd name="T33" fmla="*/ 1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7" name="Freeform 614"/>
            <p:cNvSpPr>
              <a:spLocks/>
            </p:cNvSpPr>
            <p:nvPr/>
          </p:nvSpPr>
          <p:spPr bwMode="auto">
            <a:xfrm>
              <a:off x="4365" y="991"/>
              <a:ext cx="3" cy="2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0 h 6"/>
                <a:gd name="T4" fmla="*/ 0 w 7"/>
                <a:gd name="T5" fmla="*/ 0 h 6"/>
                <a:gd name="T6" fmla="*/ 0 w 7"/>
                <a:gd name="T7" fmla="*/ 0 h 6"/>
                <a:gd name="T8" fmla="*/ 0 w 7"/>
                <a:gd name="T9" fmla="*/ 0 h 6"/>
                <a:gd name="T10" fmla="*/ 0 w 7"/>
                <a:gd name="T11" fmla="*/ 0 h 6"/>
                <a:gd name="T12" fmla="*/ 0 w 7"/>
                <a:gd name="T13" fmla="*/ 0 h 6"/>
                <a:gd name="T14" fmla="*/ 0 w 7"/>
                <a:gd name="T15" fmla="*/ 0 h 6"/>
                <a:gd name="T16" fmla="*/ 0 w 7"/>
                <a:gd name="T17" fmla="*/ 0 h 6"/>
                <a:gd name="T18" fmla="*/ 0 w 7"/>
                <a:gd name="T19" fmla="*/ 0 h 6"/>
                <a:gd name="T20" fmla="*/ 0 w 7"/>
                <a:gd name="T21" fmla="*/ 0 h 6"/>
                <a:gd name="T22" fmla="*/ 0 w 7"/>
                <a:gd name="T23" fmla="*/ 0 h 6"/>
                <a:gd name="T24" fmla="*/ 0 w 7"/>
                <a:gd name="T25" fmla="*/ 0 h 6"/>
                <a:gd name="T26" fmla="*/ 0 w 7"/>
                <a:gd name="T27" fmla="*/ 0 h 6"/>
                <a:gd name="T28" fmla="*/ 0 w 7"/>
                <a:gd name="T29" fmla="*/ 0 h 6"/>
                <a:gd name="T30" fmla="*/ 0 w 7"/>
                <a:gd name="T31" fmla="*/ 0 h 6"/>
                <a:gd name="T32" fmla="*/ 0 w 7"/>
                <a:gd name="T33" fmla="*/ 0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8" name="Freeform 615"/>
            <p:cNvSpPr>
              <a:spLocks/>
            </p:cNvSpPr>
            <p:nvPr/>
          </p:nvSpPr>
          <p:spPr bwMode="auto">
            <a:xfrm>
              <a:off x="4273" y="1003"/>
              <a:ext cx="4" cy="3"/>
            </a:xfrm>
            <a:custGeom>
              <a:avLst/>
              <a:gdLst>
                <a:gd name="T0" fmla="*/ 1 w 8"/>
                <a:gd name="T1" fmla="*/ 1 h 5"/>
                <a:gd name="T2" fmla="*/ 1 w 8"/>
                <a:gd name="T3" fmla="*/ 1 h 5"/>
                <a:gd name="T4" fmla="*/ 1 w 8"/>
                <a:gd name="T5" fmla="*/ 1 h 5"/>
                <a:gd name="T6" fmla="*/ 1 w 8"/>
                <a:gd name="T7" fmla="*/ 1 h 5"/>
                <a:gd name="T8" fmla="*/ 1 w 8"/>
                <a:gd name="T9" fmla="*/ 1 h 5"/>
                <a:gd name="T10" fmla="*/ 1 w 8"/>
                <a:gd name="T11" fmla="*/ 1 h 5"/>
                <a:gd name="T12" fmla="*/ 1 w 8"/>
                <a:gd name="T13" fmla="*/ 1 h 5"/>
                <a:gd name="T14" fmla="*/ 0 w 8"/>
                <a:gd name="T15" fmla="*/ 1 h 5"/>
                <a:gd name="T16" fmla="*/ 0 w 8"/>
                <a:gd name="T17" fmla="*/ 1 h 5"/>
                <a:gd name="T18" fmla="*/ 0 w 8"/>
                <a:gd name="T19" fmla="*/ 1 h 5"/>
                <a:gd name="T20" fmla="*/ 1 w 8"/>
                <a:gd name="T21" fmla="*/ 1 h 5"/>
                <a:gd name="T22" fmla="*/ 1 w 8"/>
                <a:gd name="T23" fmla="*/ 0 h 5"/>
                <a:gd name="T24" fmla="*/ 1 w 8"/>
                <a:gd name="T25" fmla="*/ 0 h 5"/>
                <a:gd name="T26" fmla="*/ 1 w 8"/>
                <a:gd name="T27" fmla="*/ 0 h 5"/>
                <a:gd name="T28" fmla="*/ 1 w 8"/>
                <a:gd name="T29" fmla="*/ 1 h 5"/>
                <a:gd name="T30" fmla="*/ 1 w 8"/>
                <a:gd name="T31" fmla="*/ 1 h 5"/>
                <a:gd name="T32" fmla="*/ 1 w 8"/>
                <a:gd name="T33" fmla="*/ 1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lnTo>
                    <a:pt x="8" y="4"/>
                  </a:lnTo>
                  <a:lnTo>
                    <a:pt x="7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Freeform 616"/>
            <p:cNvSpPr>
              <a:spLocks/>
            </p:cNvSpPr>
            <p:nvPr/>
          </p:nvSpPr>
          <p:spPr bwMode="auto">
            <a:xfrm>
              <a:off x="4283" y="993"/>
              <a:ext cx="1" cy="1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1 w 2"/>
                <a:gd name="T11" fmla="*/ 1 h 2"/>
                <a:gd name="T12" fmla="*/ 1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1 w 2"/>
                <a:gd name="T21" fmla="*/ 0 h 2"/>
                <a:gd name="T22" fmla="*/ 1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Freeform 617"/>
            <p:cNvSpPr>
              <a:spLocks/>
            </p:cNvSpPr>
            <p:nvPr/>
          </p:nvSpPr>
          <p:spPr bwMode="auto">
            <a:xfrm>
              <a:off x="4327" y="981"/>
              <a:ext cx="2" cy="3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1 w 4"/>
                <a:gd name="T5" fmla="*/ 1 h 5"/>
                <a:gd name="T6" fmla="*/ 1 w 4"/>
                <a:gd name="T7" fmla="*/ 1 h 5"/>
                <a:gd name="T8" fmla="*/ 1 w 4"/>
                <a:gd name="T9" fmla="*/ 1 h 5"/>
                <a:gd name="T10" fmla="*/ 1 w 4"/>
                <a:gd name="T11" fmla="*/ 1 h 5"/>
                <a:gd name="T12" fmla="*/ 1 w 4"/>
                <a:gd name="T13" fmla="*/ 1 h 5"/>
                <a:gd name="T14" fmla="*/ 0 w 4"/>
                <a:gd name="T15" fmla="*/ 1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1 h 5"/>
                <a:gd name="T22" fmla="*/ 1 w 4"/>
                <a:gd name="T23" fmla="*/ 0 h 5"/>
                <a:gd name="T24" fmla="*/ 1 w 4"/>
                <a:gd name="T25" fmla="*/ 0 h 5"/>
                <a:gd name="T26" fmla="*/ 1 w 4"/>
                <a:gd name="T27" fmla="*/ 0 h 5"/>
                <a:gd name="T28" fmla="*/ 1 w 4"/>
                <a:gd name="T29" fmla="*/ 1 h 5"/>
                <a:gd name="T30" fmla="*/ 1 w 4"/>
                <a:gd name="T31" fmla="*/ 1 h 5"/>
                <a:gd name="T32" fmla="*/ 1 w 4"/>
                <a:gd name="T33" fmla="*/ 1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Freeform 618"/>
            <p:cNvSpPr>
              <a:spLocks/>
            </p:cNvSpPr>
            <p:nvPr/>
          </p:nvSpPr>
          <p:spPr bwMode="auto">
            <a:xfrm>
              <a:off x="4307" y="1022"/>
              <a:ext cx="1" cy="4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1 h 7"/>
                <a:gd name="T4" fmla="*/ 0 w 4"/>
                <a:gd name="T5" fmla="*/ 1 h 7"/>
                <a:gd name="T6" fmla="*/ 0 w 4"/>
                <a:gd name="T7" fmla="*/ 1 h 7"/>
                <a:gd name="T8" fmla="*/ 0 w 4"/>
                <a:gd name="T9" fmla="*/ 1 h 7"/>
                <a:gd name="T10" fmla="*/ 0 w 4"/>
                <a:gd name="T11" fmla="*/ 1 h 7"/>
                <a:gd name="T12" fmla="*/ 0 w 4"/>
                <a:gd name="T13" fmla="*/ 1 h 7"/>
                <a:gd name="T14" fmla="*/ 0 w 4"/>
                <a:gd name="T15" fmla="*/ 1 h 7"/>
                <a:gd name="T16" fmla="*/ 0 w 4"/>
                <a:gd name="T17" fmla="*/ 1 h 7"/>
                <a:gd name="T18" fmla="*/ 0 w 4"/>
                <a:gd name="T19" fmla="*/ 1 h 7"/>
                <a:gd name="T20" fmla="*/ 0 w 4"/>
                <a:gd name="T21" fmla="*/ 1 h 7"/>
                <a:gd name="T22" fmla="*/ 0 w 4"/>
                <a:gd name="T23" fmla="*/ 0 h 7"/>
                <a:gd name="T24" fmla="*/ 0 w 4"/>
                <a:gd name="T25" fmla="*/ 0 h 7"/>
                <a:gd name="T26" fmla="*/ 0 w 4"/>
                <a:gd name="T27" fmla="*/ 0 h 7"/>
                <a:gd name="T28" fmla="*/ 0 w 4"/>
                <a:gd name="T29" fmla="*/ 1 h 7"/>
                <a:gd name="T30" fmla="*/ 0 w 4"/>
                <a:gd name="T31" fmla="*/ 1 h 7"/>
                <a:gd name="T32" fmla="*/ 0 w 4"/>
                <a:gd name="T33" fmla="*/ 1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2" name="Freeform 619"/>
            <p:cNvSpPr>
              <a:spLocks/>
            </p:cNvSpPr>
            <p:nvPr/>
          </p:nvSpPr>
          <p:spPr bwMode="auto">
            <a:xfrm>
              <a:off x="4329" y="1027"/>
              <a:ext cx="2" cy="2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0 w 5"/>
                <a:gd name="T11" fmla="*/ 2 h 2"/>
                <a:gd name="T12" fmla="*/ 0 w 5"/>
                <a:gd name="T13" fmla="*/ 2 h 2"/>
                <a:gd name="T14" fmla="*/ 0 w 5"/>
                <a:gd name="T15" fmla="*/ 2 h 2"/>
                <a:gd name="T16" fmla="*/ 0 w 5"/>
                <a:gd name="T17" fmla="*/ 1 h 2"/>
                <a:gd name="T18" fmla="*/ 0 w 5"/>
                <a:gd name="T19" fmla="*/ 1 h 2"/>
                <a:gd name="T20" fmla="*/ 0 w 5"/>
                <a:gd name="T21" fmla="*/ 0 h 2"/>
                <a:gd name="T22" fmla="*/ 0 w 5"/>
                <a:gd name="T23" fmla="*/ 0 h 2"/>
                <a:gd name="T24" fmla="*/ 0 w 5"/>
                <a:gd name="T25" fmla="*/ 0 h 2"/>
                <a:gd name="T26" fmla="*/ 0 w 5"/>
                <a:gd name="T27" fmla="*/ 0 h 2"/>
                <a:gd name="T28" fmla="*/ 0 w 5"/>
                <a:gd name="T29" fmla="*/ 0 h 2"/>
                <a:gd name="T30" fmla="*/ 0 w 5"/>
                <a:gd name="T31" fmla="*/ 1 h 2"/>
                <a:gd name="T32" fmla="*/ 0 w 5"/>
                <a:gd name="T33" fmla="*/ 1 h 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" name="Freeform 620"/>
            <p:cNvSpPr>
              <a:spLocks/>
            </p:cNvSpPr>
            <p:nvPr/>
          </p:nvSpPr>
          <p:spPr bwMode="auto">
            <a:xfrm>
              <a:off x="4241" y="1007"/>
              <a:ext cx="2" cy="2"/>
            </a:xfrm>
            <a:custGeom>
              <a:avLst/>
              <a:gdLst>
                <a:gd name="T0" fmla="*/ 0 w 5"/>
                <a:gd name="T1" fmla="*/ 1 h 3"/>
                <a:gd name="T2" fmla="*/ 0 w 5"/>
                <a:gd name="T3" fmla="*/ 1 h 3"/>
                <a:gd name="T4" fmla="*/ 0 w 5"/>
                <a:gd name="T5" fmla="*/ 1 h 3"/>
                <a:gd name="T6" fmla="*/ 0 w 5"/>
                <a:gd name="T7" fmla="*/ 1 h 3"/>
                <a:gd name="T8" fmla="*/ 0 w 5"/>
                <a:gd name="T9" fmla="*/ 1 h 3"/>
                <a:gd name="T10" fmla="*/ 0 w 5"/>
                <a:gd name="T11" fmla="*/ 1 h 3"/>
                <a:gd name="T12" fmla="*/ 0 w 5"/>
                <a:gd name="T13" fmla="*/ 1 h 3"/>
                <a:gd name="T14" fmla="*/ 0 w 5"/>
                <a:gd name="T15" fmla="*/ 1 h 3"/>
                <a:gd name="T16" fmla="*/ 0 w 5"/>
                <a:gd name="T17" fmla="*/ 1 h 3"/>
                <a:gd name="T18" fmla="*/ 0 w 5"/>
                <a:gd name="T19" fmla="*/ 1 h 3"/>
                <a:gd name="T20" fmla="*/ 0 w 5"/>
                <a:gd name="T21" fmla="*/ 1 h 3"/>
                <a:gd name="T22" fmla="*/ 0 w 5"/>
                <a:gd name="T23" fmla="*/ 0 h 3"/>
                <a:gd name="T24" fmla="*/ 0 w 5"/>
                <a:gd name="T25" fmla="*/ 0 h 3"/>
                <a:gd name="T26" fmla="*/ 0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0 w 5"/>
                <a:gd name="T33" fmla="*/ 1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Freeform 621"/>
            <p:cNvSpPr>
              <a:spLocks/>
            </p:cNvSpPr>
            <p:nvPr/>
          </p:nvSpPr>
          <p:spPr bwMode="auto">
            <a:xfrm>
              <a:off x="4242" y="991"/>
              <a:ext cx="4" cy="4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1 h 8"/>
                <a:gd name="T4" fmla="*/ 1 w 8"/>
                <a:gd name="T5" fmla="*/ 1 h 8"/>
                <a:gd name="T6" fmla="*/ 1 w 8"/>
                <a:gd name="T7" fmla="*/ 1 h 8"/>
                <a:gd name="T8" fmla="*/ 1 w 8"/>
                <a:gd name="T9" fmla="*/ 1 h 8"/>
                <a:gd name="T10" fmla="*/ 1 w 8"/>
                <a:gd name="T11" fmla="*/ 1 h 8"/>
                <a:gd name="T12" fmla="*/ 1 w 8"/>
                <a:gd name="T13" fmla="*/ 1 h 8"/>
                <a:gd name="T14" fmla="*/ 0 w 8"/>
                <a:gd name="T15" fmla="*/ 1 h 8"/>
                <a:gd name="T16" fmla="*/ 0 w 8"/>
                <a:gd name="T17" fmla="*/ 1 h 8"/>
                <a:gd name="T18" fmla="*/ 0 w 8"/>
                <a:gd name="T19" fmla="*/ 1 h 8"/>
                <a:gd name="T20" fmla="*/ 1 w 8"/>
                <a:gd name="T21" fmla="*/ 1 h 8"/>
                <a:gd name="T22" fmla="*/ 1 w 8"/>
                <a:gd name="T23" fmla="*/ 0 h 8"/>
                <a:gd name="T24" fmla="*/ 1 w 8"/>
                <a:gd name="T25" fmla="*/ 0 h 8"/>
                <a:gd name="T26" fmla="*/ 1 w 8"/>
                <a:gd name="T27" fmla="*/ 0 h 8"/>
                <a:gd name="T28" fmla="*/ 1 w 8"/>
                <a:gd name="T29" fmla="*/ 1 h 8"/>
                <a:gd name="T30" fmla="*/ 1 w 8"/>
                <a:gd name="T31" fmla="*/ 1 h 8"/>
                <a:gd name="T32" fmla="*/ 1 w 8"/>
                <a:gd name="T33" fmla="*/ 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lnTo>
                    <a:pt x="8" y="5"/>
                  </a:lnTo>
                  <a:lnTo>
                    <a:pt x="6" y="7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Freeform 622"/>
            <p:cNvSpPr>
              <a:spLocks/>
            </p:cNvSpPr>
            <p:nvPr/>
          </p:nvSpPr>
          <p:spPr bwMode="auto">
            <a:xfrm>
              <a:off x="4338" y="980"/>
              <a:ext cx="4" cy="3"/>
            </a:xfrm>
            <a:custGeom>
              <a:avLst/>
              <a:gdLst>
                <a:gd name="T0" fmla="*/ 1 w 8"/>
                <a:gd name="T1" fmla="*/ 1 h 5"/>
                <a:gd name="T2" fmla="*/ 1 w 8"/>
                <a:gd name="T3" fmla="*/ 1 h 5"/>
                <a:gd name="T4" fmla="*/ 1 w 8"/>
                <a:gd name="T5" fmla="*/ 1 h 5"/>
                <a:gd name="T6" fmla="*/ 1 w 8"/>
                <a:gd name="T7" fmla="*/ 1 h 5"/>
                <a:gd name="T8" fmla="*/ 1 w 8"/>
                <a:gd name="T9" fmla="*/ 1 h 5"/>
                <a:gd name="T10" fmla="*/ 1 w 8"/>
                <a:gd name="T11" fmla="*/ 1 h 5"/>
                <a:gd name="T12" fmla="*/ 1 w 8"/>
                <a:gd name="T13" fmla="*/ 1 h 5"/>
                <a:gd name="T14" fmla="*/ 0 w 8"/>
                <a:gd name="T15" fmla="*/ 1 h 5"/>
                <a:gd name="T16" fmla="*/ 0 w 8"/>
                <a:gd name="T17" fmla="*/ 1 h 5"/>
                <a:gd name="T18" fmla="*/ 0 w 8"/>
                <a:gd name="T19" fmla="*/ 1 h 5"/>
                <a:gd name="T20" fmla="*/ 1 w 8"/>
                <a:gd name="T21" fmla="*/ 1 h 5"/>
                <a:gd name="T22" fmla="*/ 1 w 8"/>
                <a:gd name="T23" fmla="*/ 0 h 5"/>
                <a:gd name="T24" fmla="*/ 1 w 8"/>
                <a:gd name="T25" fmla="*/ 0 h 5"/>
                <a:gd name="T26" fmla="*/ 1 w 8"/>
                <a:gd name="T27" fmla="*/ 0 h 5"/>
                <a:gd name="T28" fmla="*/ 1 w 8"/>
                <a:gd name="T29" fmla="*/ 1 h 5"/>
                <a:gd name="T30" fmla="*/ 1 w 8"/>
                <a:gd name="T31" fmla="*/ 1 h 5"/>
                <a:gd name="T32" fmla="*/ 1 w 8"/>
                <a:gd name="T33" fmla="*/ 1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lnTo>
                    <a:pt x="8" y="4"/>
                  </a:lnTo>
                  <a:lnTo>
                    <a:pt x="7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Freeform 623"/>
            <p:cNvSpPr>
              <a:spLocks/>
            </p:cNvSpPr>
            <p:nvPr/>
          </p:nvSpPr>
          <p:spPr bwMode="auto">
            <a:xfrm>
              <a:off x="4315" y="956"/>
              <a:ext cx="102" cy="63"/>
            </a:xfrm>
            <a:custGeom>
              <a:avLst/>
              <a:gdLst>
                <a:gd name="T0" fmla="*/ 12 w 205"/>
                <a:gd name="T1" fmla="*/ 4 h 126"/>
                <a:gd name="T2" fmla="*/ 12 w 205"/>
                <a:gd name="T3" fmla="*/ 4 h 126"/>
                <a:gd name="T4" fmla="*/ 11 w 205"/>
                <a:gd name="T5" fmla="*/ 4 h 126"/>
                <a:gd name="T6" fmla="*/ 10 w 205"/>
                <a:gd name="T7" fmla="*/ 3 h 126"/>
                <a:gd name="T8" fmla="*/ 9 w 205"/>
                <a:gd name="T9" fmla="*/ 3 h 126"/>
                <a:gd name="T10" fmla="*/ 8 w 205"/>
                <a:gd name="T11" fmla="*/ 2 h 126"/>
                <a:gd name="T12" fmla="*/ 7 w 205"/>
                <a:gd name="T13" fmla="*/ 1 h 126"/>
                <a:gd name="T14" fmla="*/ 6 w 205"/>
                <a:gd name="T15" fmla="*/ 1 h 126"/>
                <a:gd name="T16" fmla="*/ 5 w 205"/>
                <a:gd name="T17" fmla="*/ 0 h 126"/>
                <a:gd name="T18" fmla="*/ 4 w 205"/>
                <a:gd name="T19" fmla="*/ 0 h 126"/>
                <a:gd name="T20" fmla="*/ 4 w 205"/>
                <a:gd name="T21" fmla="*/ 1 h 126"/>
                <a:gd name="T22" fmla="*/ 3 w 205"/>
                <a:gd name="T23" fmla="*/ 1 h 126"/>
                <a:gd name="T24" fmla="*/ 2 w 205"/>
                <a:gd name="T25" fmla="*/ 2 h 126"/>
                <a:gd name="T26" fmla="*/ 2 w 205"/>
                <a:gd name="T27" fmla="*/ 2 h 126"/>
                <a:gd name="T28" fmla="*/ 1 w 205"/>
                <a:gd name="T29" fmla="*/ 3 h 126"/>
                <a:gd name="T30" fmla="*/ 1 w 205"/>
                <a:gd name="T31" fmla="*/ 3 h 126"/>
                <a:gd name="T32" fmla="*/ 1 w 205"/>
                <a:gd name="T33" fmla="*/ 3 h 126"/>
                <a:gd name="T34" fmla="*/ 0 w 205"/>
                <a:gd name="T35" fmla="*/ 8 h 126"/>
                <a:gd name="T36" fmla="*/ 0 w 205"/>
                <a:gd name="T37" fmla="*/ 8 h 126"/>
                <a:gd name="T38" fmla="*/ 0 w 205"/>
                <a:gd name="T39" fmla="*/ 8 h 126"/>
                <a:gd name="T40" fmla="*/ 0 w 205"/>
                <a:gd name="T41" fmla="*/ 8 h 126"/>
                <a:gd name="T42" fmla="*/ 0 w 205"/>
                <a:gd name="T43" fmla="*/ 8 h 126"/>
                <a:gd name="T44" fmla="*/ 1 w 205"/>
                <a:gd name="T45" fmla="*/ 8 h 126"/>
                <a:gd name="T46" fmla="*/ 1 w 205"/>
                <a:gd name="T47" fmla="*/ 8 h 126"/>
                <a:gd name="T48" fmla="*/ 1 w 205"/>
                <a:gd name="T49" fmla="*/ 8 h 126"/>
                <a:gd name="T50" fmla="*/ 2 w 205"/>
                <a:gd name="T51" fmla="*/ 7 h 126"/>
                <a:gd name="T52" fmla="*/ 2 w 205"/>
                <a:gd name="T53" fmla="*/ 6 h 126"/>
                <a:gd name="T54" fmla="*/ 2 w 205"/>
                <a:gd name="T55" fmla="*/ 5 h 126"/>
                <a:gd name="T56" fmla="*/ 2 w 205"/>
                <a:gd name="T57" fmla="*/ 4 h 126"/>
                <a:gd name="T58" fmla="*/ 3 w 205"/>
                <a:gd name="T59" fmla="*/ 4 h 126"/>
                <a:gd name="T60" fmla="*/ 5 w 205"/>
                <a:gd name="T61" fmla="*/ 3 h 126"/>
                <a:gd name="T62" fmla="*/ 5 w 205"/>
                <a:gd name="T63" fmla="*/ 3 h 126"/>
                <a:gd name="T64" fmla="*/ 6 w 205"/>
                <a:gd name="T65" fmla="*/ 3 h 126"/>
                <a:gd name="T66" fmla="*/ 6 w 205"/>
                <a:gd name="T67" fmla="*/ 3 h 126"/>
                <a:gd name="T68" fmla="*/ 7 w 205"/>
                <a:gd name="T69" fmla="*/ 3 h 126"/>
                <a:gd name="T70" fmla="*/ 8 w 205"/>
                <a:gd name="T71" fmla="*/ 4 h 126"/>
                <a:gd name="T72" fmla="*/ 9 w 205"/>
                <a:gd name="T73" fmla="*/ 4 h 126"/>
                <a:gd name="T74" fmla="*/ 10 w 205"/>
                <a:gd name="T75" fmla="*/ 4 h 126"/>
                <a:gd name="T76" fmla="*/ 11 w 205"/>
                <a:gd name="T77" fmla="*/ 4 h 126"/>
                <a:gd name="T78" fmla="*/ 12 w 205"/>
                <a:gd name="T79" fmla="*/ 4 h 12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05" h="126">
                  <a:moveTo>
                    <a:pt x="205" y="61"/>
                  </a:moveTo>
                  <a:lnTo>
                    <a:pt x="201" y="59"/>
                  </a:lnTo>
                  <a:lnTo>
                    <a:pt x="190" y="53"/>
                  </a:lnTo>
                  <a:lnTo>
                    <a:pt x="175" y="44"/>
                  </a:lnTo>
                  <a:lnTo>
                    <a:pt x="156" y="34"/>
                  </a:lnTo>
                  <a:lnTo>
                    <a:pt x="135" y="22"/>
                  </a:lnTo>
                  <a:lnTo>
                    <a:pt x="117" y="13"/>
                  </a:lnTo>
                  <a:lnTo>
                    <a:pt x="100" y="5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65" y="4"/>
                  </a:lnTo>
                  <a:lnTo>
                    <a:pt x="55" y="10"/>
                  </a:lnTo>
                  <a:lnTo>
                    <a:pt x="45" y="20"/>
                  </a:lnTo>
                  <a:lnTo>
                    <a:pt x="35" y="28"/>
                  </a:lnTo>
                  <a:lnTo>
                    <a:pt x="28" y="36"/>
                  </a:lnTo>
                  <a:lnTo>
                    <a:pt x="24" y="42"/>
                  </a:lnTo>
                  <a:lnTo>
                    <a:pt x="21" y="44"/>
                  </a:lnTo>
                  <a:lnTo>
                    <a:pt x="0" y="122"/>
                  </a:lnTo>
                  <a:lnTo>
                    <a:pt x="1" y="123"/>
                  </a:lnTo>
                  <a:lnTo>
                    <a:pt x="4" y="125"/>
                  </a:lnTo>
                  <a:lnTo>
                    <a:pt x="8" y="126"/>
                  </a:lnTo>
                  <a:lnTo>
                    <a:pt x="13" y="126"/>
                  </a:lnTo>
                  <a:lnTo>
                    <a:pt x="19" y="125"/>
                  </a:lnTo>
                  <a:lnTo>
                    <a:pt x="25" y="121"/>
                  </a:lnTo>
                  <a:lnTo>
                    <a:pt x="30" y="114"/>
                  </a:lnTo>
                  <a:lnTo>
                    <a:pt x="34" y="104"/>
                  </a:lnTo>
                  <a:lnTo>
                    <a:pt x="40" y="82"/>
                  </a:lnTo>
                  <a:lnTo>
                    <a:pt x="45" y="67"/>
                  </a:lnTo>
                  <a:lnTo>
                    <a:pt x="47" y="58"/>
                  </a:lnTo>
                  <a:lnTo>
                    <a:pt x="48" y="55"/>
                  </a:lnTo>
                  <a:lnTo>
                    <a:pt x="86" y="37"/>
                  </a:lnTo>
                  <a:lnTo>
                    <a:pt x="89" y="38"/>
                  </a:lnTo>
                  <a:lnTo>
                    <a:pt x="97" y="39"/>
                  </a:lnTo>
                  <a:lnTo>
                    <a:pt x="109" y="43"/>
                  </a:lnTo>
                  <a:lnTo>
                    <a:pt x="123" y="46"/>
                  </a:lnTo>
                  <a:lnTo>
                    <a:pt x="138" y="50"/>
                  </a:lnTo>
                  <a:lnTo>
                    <a:pt x="153" y="53"/>
                  </a:lnTo>
                  <a:lnTo>
                    <a:pt x="165" y="55"/>
                  </a:lnTo>
                  <a:lnTo>
                    <a:pt x="176" y="58"/>
                  </a:lnTo>
                  <a:lnTo>
                    <a:pt x="205" y="61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Freeform 624"/>
            <p:cNvSpPr>
              <a:spLocks/>
            </p:cNvSpPr>
            <p:nvPr/>
          </p:nvSpPr>
          <p:spPr bwMode="auto">
            <a:xfrm>
              <a:off x="4281" y="949"/>
              <a:ext cx="82" cy="61"/>
            </a:xfrm>
            <a:custGeom>
              <a:avLst/>
              <a:gdLst>
                <a:gd name="T0" fmla="*/ 11 w 163"/>
                <a:gd name="T1" fmla="*/ 2 h 122"/>
                <a:gd name="T2" fmla="*/ 8 w 163"/>
                <a:gd name="T3" fmla="*/ 0 h 122"/>
                <a:gd name="T4" fmla="*/ 4 w 163"/>
                <a:gd name="T5" fmla="*/ 2 h 122"/>
                <a:gd name="T6" fmla="*/ 0 w 163"/>
                <a:gd name="T7" fmla="*/ 8 h 122"/>
                <a:gd name="T8" fmla="*/ 1 w 163"/>
                <a:gd name="T9" fmla="*/ 8 h 122"/>
                <a:gd name="T10" fmla="*/ 1 w 163"/>
                <a:gd name="T11" fmla="*/ 8 h 122"/>
                <a:gd name="T12" fmla="*/ 1 w 163"/>
                <a:gd name="T13" fmla="*/ 8 h 122"/>
                <a:gd name="T14" fmla="*/ 2 w 163"/>
                <a:gd name="T15" fmla="*/ 7 h 122"/>
                <a:gd name="T16" fmla="*/ 3 w 163"/>
                <a:gd name="T17" fmla="*/ 7 h 122"/>
                <a:gd name="T18" fmla="*/ 3 w 163"/>
                <a:gd name="T19" fmla="*/ 6 h 122"/>
                <a:gd name="T20" fmla="*/ 4 w 163"/>
                <a:gd name="T21" fmla="*/ 6 h 122"/>
                <a:gd name="T22" fmla="*/ 4 w 163"/>
                <a:gd name="T23" fmla="*/ 5 h 122"/>
                <a:gd name="T24" fmla="*/ 5 w 163"/>
                <a:gd name="T25" fmla="*/ 5 h 122"/>
                <a:gd name="T26" fmla="*/ 5 w 163"/>
                <a:gd name="T27" fmla="*/ 4 h 122"/>
                <a:gd name="T28" fmla="*/ 5 w 163"/>
                <a:gd name="T29" fmla="*/ 4 h 122"/>
                <a:gd name="T30" fmla="*/ 5 w 163"/>
                <a:gd name="T31" fmla="*/ 4 h 122"/>
                <a:gd name="T32" fmla="*/ 7 w 163"/>
                <a:gd name="T33" fmla="*/ 3 h 122"/>
                <a:gd name="T34" fmla="*/ 9 w 163"/>
                <a:gd name="T35" fmla="*/ 3 h 122"/>
                <a:gd name="T36" fmla="*/ 11 w 163"/>
                <a:gd name="T37" fmla="*/ 2 h 1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3" h="122">
                  <a:moveTo>
                    <a:pt x="163" y="21"/>
                  </a:moveTo>
                  <a:lnTo>
                    <a:pt x="113" y="0"/>
                  </a:lnTo>
                  <a:lnTo>
                    <a:pt x="60" y="31"/>
                  </a:lnTo>
                  <a:lnTo>
                    <a:pt x="0" y="113"/>
                  </a:lnTo>
                  <a:lnTo>
                    <a:pt x="1" y="117"/>
                  </a:lnTo>
                  <a:lnTo>
                    <a:pt x="7" y="122"/>
                  </a:lnTo>
                  <a:lnTo>
                    <a:pt x="16" y="122"/>
                  </a:lnTo>
                  <a:lnTo>
                    <a:pt x="31" y="111"/>
                  </a:lnTo>
                  <a:lnTo>
                    <a:pt x="40" y="101"/>
                  </a:lnTo>
                  <a:lnTo>
                    <a:pt x="48" y="90"/>
                  </a:lnTo>
                  <a:lnTo>
                    <a:pt x="56" y="81"/>
                  </a:lnTo>
                  <a:lnTo>
                    <a:pt x="64" y="72"/>
                  </a:lnTo>
                  <a:lnTo>
                    <a:pt x="71" y="65"/>
                  </a:lnTo>
                  <a:lnTo>
                    <a:pt x="76" y="59"/>
                  </a:lnTo>
                  <a:lnTo>
                    <a:pt x="79" y="56"/>
                  </a:lnTo>
                  <a:lnTo>
                    <a:pt x="80" y="54"/>
                  </a:lnTo>
                  <a:lnTo>
                    <a:pt x="109" y="41"/>
                  </a:lnTo>
                  <a:lnTo>
                    <a:pt x="137" y="48"/>
                  </a:lnTo>
                  <a:lnTo>
                    <a:pt x="163" y="21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Freeform 625"/>
            <p:cNvSpPr>
              <a:spLocks/>
            </p:cNvSpPr>
            <p:nvPr/>
          </p:nvSpPr>
          <p:spPr bwMode="auto">
            <a:xfrm>
              <a:off x="4280" y="948"/>
              <a:ext cx="54" cy="55"/>
            </a:xfrm>
            <a:custGeom>
              <a:avLst/>
              <a:gdLst>
                <a:gd name="T0" fmla="*/ 0 w 110"/>
                <a:gd name="T1" fmla="*/ 6 h 111"/>
                <a:gd name="T2" fmla="*/ 2 w 110"/>
                <a:gd name="T3" fmla="*/ 1 h 111"/>
                <a:gd name="T4" fmla="*/ 5 w 110"/>
                <a:gd name="T5" fmla="*/ 0 h 111"/>
                <a:gd name="T6" fmla="*/ 6 w 110"/>
                <a:gd name="T7" fmla="*/ 1 h 111"/>
                <a:gd name="T8" fmla="*/ 3 w 110"/>
                <a:gd name="T9" fmla="*/ 3 h 111"/>
                <a:gd name="T10" fmla="*/ 1 w 110"/>
                <a:gd name="T11" fmla="*/ 6 h 111"/>
                <a:gd name="T12" fmla="*/ 1 w 110"/>
                <a:gd name="T13" fmla="*/ 6 h 111"/>
                <a:gd name="T14" fmla="*/ 1 w 110"/>
                <a:gd name="T15" fmla="*/ 6 h 111"/>
                <a:gd name="T16" fmla="*/ 0 w 110"/>
                <a:gd name="T17" fmla="*/ 6 h 111"/>
                <a:gd name="T18" fmla="*/ 0 w 110"/>
                <a:gd name="T19" fmla="*/ 6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111">
                  <a:moveTo>
                    <a:pt x="0" y="99"/>
                  </a:moveTo>
                  <a:lnTo>
                    <a:pt x="42" y="16"/>
                  </a:lnTo>
                  <a:lnTo>
                    <a:pt x="88" y="0"/>
                  </a:lnTo>
                  <a:lnTo>
                    <a:pt x="110" y="23"/>
                  </a:lnTo>
                  <a:lnTo>
                    <a:pt x="58" y="60"/>
                  </a:lnTo>
                  <a:lnTo>
                    <a:pt x="28" y="104"/>
                  </a:lnTo>
                  <a:lnTo>
                    <a:pt x="25" y="106"/>
                  </a:lnTo>
                  <a:lnTo>
                    <a:pt x="16" y="111"/>
                  </a:lnTo>
                  <a:lnTo>
                    <a:pt x="6" y="10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Freeform 626"/>
            <p:cNvSpPr>
              <a:spLocks/>
            </p:cNvSpPr>
            <p:nvPr/>
          </p:nvSpPr>
          <p:spPr bwMode="auto">
            <a:xfrm>
              <a:off x="4271" y="951"/>
              <a:ext cx="44" cy="35"/>
            </a:xfrm>
            <a:custGeom>
              <a:avLst/>
              <a:gdLst>
                <a:gd name="T0" fmla="*/ 0 w 89"/>
                <a:gd name="T1" fmla="*/ 5 h 70"/>
                <a:gd name="T2" fmla="*/ 0 w 89"/>
                <a:gd name="T3" fmla="*/ 5 h 70"/>
                <a:gd name="T4" fmla="*/ 0 w 89"/>
                <a:gd name="T5" fmla="*/ 5 h 70"/>
                <a:gd name="T6" fmla="*/ 1 w 89"/>
                <a:gd name="T7" fmla="*/ 5 h 70"/>
                <a:gd name="T8" fmla="*/ 1 w 89"/>
                <a:gd name="T9" fmla="*/ 4 h 70"/>
                <a:gd name="T10" fmla="*/ 1 w 89"/>
                <a:gd name="T11" fmla="*/ 4 h 70"/>
                <a:gd name="T12" fmla="*/ 2 w 89"/>
                <a:gd name="T13" fmla="*/ 3 h 70"/>
                <a:gd name="T14" fmla="*/ 2 w 89"/>
                <a:gd name="T15" fmla="*/ 3 h 70"/>
                <a:gd name="T16" fmla="*/ 3 w 89"/>
                <a:gd name="T17" fmla="*/ 2 h 70"/>
                <a:gd name="T18" fmla="*/ 4 w 89"/>
                <a:gd name="T19" fmla="*/ 2 h 70"/>
                <a:gd name="T20" fmla="*/ 5 w 89"/>
                <a:gd name="T21" fmla="*/ 0 h 70"/>
                <a:gd name="T22" fmla="*/ 2 w 89"/>
                <a:gd name="T23" fmla="*/ 1 h 70"/>
                <a:gd name="T24" fmla="*/ 0 w 89"/>
                <a:gd name="T25" fmla="*/ 5 h 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70">
                  <a:moveTo>
                    <a:pt x="0" y="70"/>
                  </a:moveTo>
                  <a:lnTo>
                    <a:pt x="2" y="70"/>
                  </a:lnTo>
                  <a:lnTo>
                    <a:pt x="8" y="70"/>
                  </a:lnTo>
                  <a:lnTo>
                    <a:pt x="16" y="68"/>
                  </a:lnTo>
                  <a:lnTo>
                    <a:pt x="23" y="63"/>
                  </a:lnTo>
                  <a:lnTo>
                    <a:pt x="30" y="55"/>
                  </a:lnTo>
                  <a:lnTo>
                    <a:pt x="39" y="45"/>
                  </a:lnTo>
                  <a:lnTo>
                    <a:pt x="47" y="35"/>
                  </a:lnTo>
                  <a:lnTo>
                    <a:pt x="51" y="31"/>
                  </a:lnTo>
                  <a:lnTo>
                    <a:pt x="67" y="23"/>
                  </a:lnTo>
                  <a:lnTo>
                    <a:pt x="89" y="0"/>
                  </a:lnTo>
                  <a:lnTo>
                    <a:pt x="39" y="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Freeform 627"/>
            <p:cNvSpPr>
              <a:spLocks/>
            </p:cNvSpPr>
            <p:nvPr/>
          </p:nvSpPr>
          <p:spPr bwMode="auto">
            <a:xfrm>
              <a:off x="4278" y="1033"/>
              <a:ext cx="5" cy="4"/>
            </a:xfrm>
            <a:custGeom>
              <a:avLst/>
              <a:gdLst>
                <a:gd name="T0" fmla="*/ 1 w 9"/>
                <a:gd name="T1" fmla="*/ 0 h 9"/>
                <a:gd name="T2" fmla="*/ 1 w 9"/>
                <a:gd name="T3" fmla="*/ 0 h 9"/>
                <a:gd name="T4" fmla="*/ 1 w 9"/>
                <a:gd name="T5" fmla="*/ 0 h 9"/>
                <a:gd name="T6" fmla="*/ 1 w 9"/>
                <a:gd name="T7" fmla="*/ 0 h 9"/>
                <a:gd name="T8" fmla="*/ 1 w 9"/>
                <a:gd name="T9" fmla="*/ 0 h 9"/>
                <a:gd name="T10" fmla="*/ 1 w 9"/>
                <a:gd name="T11" fmla="*/ 0 h 9"/>
                <a:gd name="T12" fmla="*/ 1 w 9"/>
                <a:gd name="T13" fmla="*/ 0 h 9"/>
                <a:gd name="T14" fmla="*/ 0 w 9"/>
                <a:gd name="T15" fmla="*/ 0 h 9"/>
                <a:gd name="T16" fmla="*/ 0 w 9"/>
                <a:gd name="T17" fmla="*/ 0 h 9"/>
                <a:gd name="T18" fmla="*/ 0 w 9"/>
                <a:gd name="T19" fmla="*/ 0 h 9"/>
                <a:gd name="T20" fmla="*/ 1 w 9"/>
                <a:gd name="T21" fmla="*/ 0 h 9"/>
                <a:gd name="T22" fmla="*/ 1 w 9"/>
                <a:gd name="T23" fmla="*/ 0 h 9"/>
                <a:gd name="T24" fmla="*/ 1 w 9"/>
                <a:gd name="T25" fmla="*/ 0 h 9"/>
                <a:gd name="T26" fmla="*/ 1 w 9"/>
                <a:gd name="T27" fmla="*/ 0 h 9"/>
                <a:gd name="T28" fmla="*/ 1 w 9"/>
                <a:gd name="T29" fmla="*/ 0 h 9"/>
                <a:gd name="T30" fmla="*/ 1 w 9"/>
                <a:gd name="T31" fmla="*/ 0 h 9"/>
                <a:gd name="T32" fmla="*/ 1 w 9"/>
                <a:gd name="T33" fmla="*/ 0 h 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lnTo>
                    <a:pt x="9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9" y="3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Freeform 628"/>
            <p:cNvSpPr>
              <a:spLocks/>
            </p:cNvSpPr>
            <p:nvPr/>
          </p:nvSpPr>
          <p:spPr bwMode="auto">
            <a:xfrm>
              <a:off x="4241" y="1023"/>
              <a:ext cx="2" cy="3"/>
            </a:xfrm>
            <a:custGeom>
              <a:avLst/>
              <a:gdLst>
                <a:gd name="T0" fmla="*/ 0 w 6"/>
                <a:gd name="T1" fmla="*/ 1 h 5"/>
                <a:gd name="T2" fmla="*/ 0 w 6"/>
                <a:gd name="T3" fmla="*/ 1 h 5"/>
                <a:gd name="T4" fmla="*/ 0 w 6"/>
                <a:gd name="T5" fmla="*/ 1 h 5"/>
                <a:gd name="T6" fmla="*/ 0 w 6"/>
                <a:gd name="T7" fmla="*/ 1 h 5"/>
                <a:gd name="T8" fmla="*/ 0 w 6"/>
                <a:gd name="T9" fmla="*/ 1 h 5"/>
                <a:gd name="T10" fmla="*/ 0 w 6"/>
                <a:gd name="T11" fmla="*/ 1 h 5"/>
                <a:gd name="T12" fmla="*/ 0 w 6"/>
                <a:gd name="T13" fmla="*/ 1 h 5"/>
                <a:gd name="T14" fmla="*/ 0 w 6"/>
                <a:gd name="T15" fmla="*/ 1 h 5"/>
                <a:gd name="T16" fmla="*/ 0 w 6"/>
                <a:gd name="T17" fmla="*/ 1 h 5"/>
                <a:gd name="T18" fmla="*/ 0 w 6"/>
                <a:gd name="T19" fmla="*/ 1 h 5"/>
                <a:gd name="T20" fmla="*/ 0 w 6"/>
                <a:gd name="T21" fmla="*/ 1 h 5"/>
                <a:gd name="T22" fmla="*/ 0 w 6"/>
                <a:gd name="T23" fmla="*/ 0 h 5"/>
                <a:gd name="T24" fmla="*/ 0 w 6"/>
                <a:gd name="T25" fmla="*/ 0 h 5"/>
                <a:gd name="T26" fmla="*/ 0 w 6"/>
                <a:gd name="T27" fmla="*/ 0 h 5"/>
                <a:gd name="T28" fmla="*/ 0 w 6"/>
                <a:gd name="T29" fmla="*/ 1 h 5"/>
                <a:gd name="T30" fmla="*/ 0 w 6"/>
                <a:gd name="T31" fmla="*/ 1 h 5"/>
                <a:gd name="T32" fmla="*/ 0 w 6"/>
                <a:gd name="T33" fmla="*/ 1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6" y="3"/>
                  </a:lnTo>
                  <a:lnTo>
                    <a:pt x="5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Freeform 629"/>
            <p:cNvSpPr>
              <a:spLocks/>
            </p:cNvSpPr>
            <p:nvPr/>
          </p:nvSpPr>
          <p:spPr bwMode="auto">
            <a:xfrm>
              <a:off x="4269" y="1040"/>
              <a:ext cx="3" cy="2"/>
            </a:xfrm>
            <a:custGeom>
              <a:avLst/>
              <a:gdLst>
                <a:gd name="T0" fmla="*/ 1 w 6"/>
                <a:gd name="T1" fmla="*/ 0 h 5"/>
                <a:gd name="T2" fmla="*/ 1 w 6"/>
                <a:gd name="T3" fmla="*/ 0 h 5"/>
                <a:gd name="T4" fmla="*/ 1 w 6"/>
                <a:gd name="T5" fmla="*/ 0 h 5"/>
                <a:gd name="T6" fmla="*/ 1 w 6"/>
                <a:gd name="T7" fmla="*/ 0 h 5"/>
                <a:gd name="T8" fmla="*/ 1 w 6"/>
                <a:gd name="T9" fmla="*/ 0 h 5"/>
                <a:gd name="T10" fmla="*/ 1 w 6"/>
                <a:gd name="T11" fmla="*/ 0 h 5"/>
                <a:gd name="T12" fmla="*/ 1 w 6"/>
                <a:gd name="T13" fmla="*/ 0 h 5"/>
                <a:gd name="T14" fmla="*/ 0 w 6"/>
                <a:gd name="T15" fmla="*/ 0 h 5"/>
                <a:gd name="T16" fmla="*/ 0 w 6"/>
                <a:gd name="T17" fmla="*/ 0 h 5"/>
                <a:gd name="T18" fmla="*/ 0 w 6"/>
                <a:gd name="T19" fmla="*/ 0 h 5"/>
                <a:gd name="T20" fmla="*/ 1 w 6"/>
                <a:gd name="T21" fmla="*/ 0 h 5"/>
                <a:gd name="T22" fmla="*/ 1 w 6"/>
                <a:gd name="T23" fmla="*/ 0 h 5"/>
                <a:gd name="T24" fmla="*/ 1 w 6"/>
                <a:gd name="T25" fmla="*/ 0 h 5"/>
                <a:gd name="T26" fmla="*/ 1 w 6"/>
                <a:gd name="T27" fmla="*/ 0 h 5"/>
                <a:gd name="T28" fmla="*/ 1 w 6"/>
                <a:gd name="T29" fmla="*/ 0 h 5"/>
                <a:gd name="T30" fmla="*/ 1 w 6"/>
                <a:gd name="T31" fmla="*/ 0 h 5"/>
                <a:gd name="T32" fmla="*/ 1 w 6"/>
                <a:gd name="T33" fmla="*/ 0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5">
                  <a:moveTo>
                    <a:pt x="6" y="3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Freeform 630"/>
            <p:cNvSpPr>
              <a:spLocks/>
            </p:cNvSpPr>
            <p:nvPr/>
          </p:nvSpPr>
          <p:spPr bwMode="auto">
            <a:xfrm>
              <a:off x="4298" y="1052"/>
              <a:ext cx="1" cy="1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1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1 h 2"/>
                <a:gd name="T10" fmla="*/ 0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0 h 2"/>
                <a:gd name="T18" fmla="*/ 0 w 4"/>
                <a:gd name="T19" fmla="*/ 0 h 2"/>
                <a:gd name="T20" fmla="*/ 0 w 4"/>
                <a:gd name="T21" fmla="*/ 0 h 2"/>
                <a:gd name="T22" fmla="*/ 0 w 4"/>
                <a:gd name="T23" fmla="*/ 0 h 2"/>
                <a:gd name="T24" fmla="*/ 0 w 4"/>
                <a:gd name="T25" fmla="*/ 0 h 2"/>
                <a:gd name="T26" fmla="*/ 0 w 4"/>
                <a:gd name="T27" fmla="*/ 0 h 2"/>
                <a:gd name="T28" fmla="*/ 0 w 4"/>
                <a:gd name="T29" fmla="*/ 0 h 2"/>
                <a:gd name="T30" fmla="*/ 0 w 4"/>
                <a:gd name="T31" fmla="*/ 0 h 2"/>
                <a:gd name="T32" fmla="*/ 0 w 4"/>
                <a:gd name="T33" fmla="*/ 0 h 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Freeform 631"/>
            <p:cNvSpPr>
              <a:spLocks/>
            </p:cNvSpPr>
            <p:nvPr/>
          </p:nvSpPr>
          <p:spPr bwMode="auto">
            <a:xfrm>
              <a:off x="4304" y="1042"/>
              <a:ext cx="2" cy="2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1 h 3"/>
                <a:gd name="T4" fmla="*/ 1 w 3"/>
                <a:gd name="T5" fmla="*/ 1 h 3"/>
                <a:gd name="T6" fmla="*/ 1 w 3"/>
                <a:gd name="T7" fmla="*/ 1 h 3"/>
                <a:gd name="T8" fmla="*/ 1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1 h 3"/>
                <a:gd name="T22" fmla="*/ 0 w 3"/>
                <a:gd name="T23" fmla="*/ 0 h 3"/>
                <a:gd name="T24" fmla="*/ 1 w 3"/>
                <a:gd name="T25" fmla="*/ 0 h 3"/>
                <a:gd name="T26" fmla="*/ 1 w 3"/>
                <a:gd name="T27" fmla="*/ 0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" name="Freeform 632"/>
            <p:cNvSpPr>
              <a:spLocks/>
            </p:cNvSpPr>
            <p:nvPr/>
          </p:nvSpPr>
          <p:spPr bwMode="auto">
            <a:xfrm>
              <a:off x="4322" y="1057"/>
              <a:ext cx="2" cy="3"/>
            </a:xfrm>
            <a:custGeom>
              <a:avLst/>
              <a:gdLst>
                <a:gd name="T0" fmla="*/ 0 w 5"/>
                <a:gd name="T1" fmla="*/ 2 h 4"/>
                <a:gd name="T2" fmla="*/ 0 w 5"/>
                <a:gd name="T3" fmla="*/ 2 h 4"/>
                <a:gd name="T4" fmla="*/ 0 w 5"/>
                <a:gd name="T5" fmla="*/ 2 h 4"/>
                <a:gd name="T6" fmla="*/ 0 w 5"/>
                <a:gd name="T7" fmla="*/ 2 h 4"/>
                <a:gd name="T8" fmla="*/ 0 w 5"/>
                <a:gd name="T9" fmla="*/ 2 h 4"/>
                <a:gd name="T10" fmla="*/ 0 w 5"/>
                <a:gd name="T11" fmla="*/ 2 h 4"/>
                <a:gd name="T12" fmla="*/ 0 w 5"/>
                <a:gd name="T13" fmla="*/ 2 h 4"/>
                <a:gd name="T14" fmla="*/ 0 w 5"/>
                <a:gd name="T15" fmla="*/ 2 h 4"/>
                <a:gd name="T16" fmla="*/ 0 w 5"/>
                <a:gd name="T17" fmla="*/ 2 h 4"/>
                <a:gd name="T18" fmla="*/ 0 w 5"/>
                <a:gd name="T19" fmla="*/ 1 h 4"/>
                <a:gd name="T20" fmla="*/ 0 w 5"/>
                <a:gd name="T21" fmla="*/ 1 h 4"/>
                <a:gd name="T22" fmla="*/ 0 w 5"/>
                <a:gd name="T23" fmla="*/ 0 h 4"/>
                <a:gd name="T24" fmla="*/ 0 w 5"/>
                <a:gd name="T25" fmla="*/ 0 h 4"/>
                <a:gd name="T26" fmla="*/ 0 w 5"/>
                <a:gd name="T27" fmla="*/ 0 h 4"/>
                <a:gd name="T28" fmla="*/ 0 w 5"/>
                <a:gd name="T29" fmla="*/ 1 h 4"/>
                <a:gd name="T30" fmla="*/ 0 w 5"/>
                <a:gd name="T31" fmla="*/ 1 h 4"/>
                <a:gd name="T32" fmla="*/ 0 w 5"/>
                <a:gd name="T33" fmla="*/ 2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" name="Freeform 633"/>
            <p:cNvSpPr>
              <a:spLocks/>
            </p:cNvSpPr>
            <p:nvPr/>
          </p:nvSpPr>
          <p:spPr bwMode="auto">
            <a:xfrm>
              <a:off x="4322" y="1044"/>
              <a:ext cx="3" cy="2"/>
            </a:xfrm>
            <a:custGeom>
              <a:avLst/>
              <a:gdLst>
                <a:gd name="T0" fmla="*/ 1 w 6"/>
                <a:gd name="T1" fmla="*/ 0 h 6"/>
                <a:gd name="T2" fmla="*/ 1 w 6"/>
                <a:gd name="T3" fmla="*/ 0 h 6"/>
                <a:gd name="T4" fmla="*/ 1 w 6"/>
                <a:gd name="T5" fmla="*/ 0 h 6"/>
                <a:gd name="T6" fmla="*/ 1 w 6"/>
                <a:gd name="T7" fmla="*/ 0 h 6"/>
                <a:gd name="T8" fmla="*/ 1 w 6"/>
                <a:gd name="T9" fmla="*/ 0 h 6"/>
                <a:gd name="T10" fmla="*/ 1 w 6"/>
                <a:gd name="T11" fmla="*/ 0 h 6"/>
                <a:gd name="T12" fmla="*/ 1 w 6"/>
                <a:gd name="T13" fmla="*/ 0 h 6"/>
                <a:gd name="T14" fmla="*/ 0 w 6"/>
                <a:gd name="T15" fmla="*/ 0 h 6"/>
                <a:gd name="T16" fmla="*/ 0 w 6"/>
                <a:gd name="T17" fmla="*/ 0 h 6"/>
                <a:gd name="T18" fmla="*/ 0 w 6"/>
                <a:gd name="T19" fmla="*/ 0 h 6"/>
                <a:gd name="T20" fmla="*/ 1 w 6"/>
                <a:gd name="T21" fmla="*/ 0 h 6"/>
                <a:gd name="T22" fmla="*/ 1 w 6"/>
                <a:gd name="T23" fmla="*/ 0 h 6"/>
                <a:gd name="T24" fmla="*/ 1 w 6"/>
                <a:gd name="T25" fmla="*/ 0 h 6"/>
                <a:gd name="T26" fmla="*/ 1 w 6"/>
                <a:gd name="T27" fmla="*/ 0 h 6"/>
                <a:gd name="T28" fmla="*/ 1 w 6"/>
                <a:gd name="T29" fmla="*/ 0 h 6"/>
                <a:gd name="T30" fmla="*/ 1 w 6"/>
                <a:gd name="T31" fmla="*/ 0 h 6"/>
                <a:gd name="T32" fmla="*/ 1 w 6"/>
                <a:gd name="T33" fmla="*/ 0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Freeform 634"/>
            <p:cNvSpPr>
              <a:spLocks/>
            </p:cNvSpPr>
            <p:nvPr/>
          </p:nvSpPr>
          <p:spPr bwMode="auto">
            <a:xfrm>
              <a:off x="4283" y="1052"/>
              <a:ext cx="4" cy="3"/>
            </a:xfrm>
            <a:custGeom>
              <a:avLst/>
              <a:gdLst>
                <a:gd name="T0" fmla="*/ 1 w 7"/>
                <a:gd name="T1" fmla="*/ 1 h 6"/>
                <a:gd name="T2" fmla="*/ 1 w 7"/>
                <a:gd name="T3" fmla="*/ 1 h 6"/>
                <a:gd name="T4" fmla="*/ 1 w 7"/>
                <a:gd name="T5" fmla="*/ 1 h 6"/>
                <a:gd name="T6" fmla="*/ 1 w 7"/>
                <a:gd name="T7" fmla="*/ 1 h 6"/>
                <a:gd name="T8" fmla="*/ 1 w 7"/>
                <a:gd name="T9" fmla="*/ 1 h 6"/>
                <a:gd name="T10" fmla="*/ 1 w 7"/>
                <a:gd name="T11" fmla="*/ 1 h 6"/>
                <a:gd name="T12" fmla="*/ 1 w 7"/>
                <a:gd name="T13" fmla="*/ 1 h 6"/>
                <a:gd name="T14" fmla="*/ 0 w 7"/>
                <a:gd name="T15" fmla="*/ 1 h 6"/>
                <a:gd name="T16" fmla="*/ 0 w 7"/>
                <a:gd name="T17" fmla="*/ 1 h 6"/>
                <a:gd name="T18" fmla="*/ 0 w 7"/>
                <a:gd name="T19" fmla="*/ 1 h 6"/>
                <a:gd name="T20" fmla="*/ 1 w 7"/>
                <a:gd name="T21" fmla="*/ 1 h 6"/>
                <a:gd name="T22" fmla="*/ 1 w 7"/>
                <a:gd name="T23" fmla="*/ 0 h 6"/>
                <a:gd name="T24" fmla="*/ 1 w 7"/>
                <a:gd name="T25" fmla="*/ 0 h 6"/>
                <a:gd name="T26" fmla="*/ 1 w 7"/>
                <a:gd name="T27" fmla="*/ 0 h 6"/>
                <a:gd name="T28" fmla="*/ 1 w 7"/>
                <a:gd name="T29" fmla="*/ 1 h 6"/>
                <a:gd name="T30" fmla="*/ 1 w 7"/>
                <a:gd name="T31" fmla="*/ 1 h 6"/>
                <a:gd name="T32" fmla="*/ 1 w 7"/>
                <a:gd name="T33" fmla="*/ 1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" h="6">
                  <a:moveTo>
                    <a:pt x="7" y="4"/>
                  </a:moveTo>
                  <a:lnTo>
                    <a:pt x="7" y="5"/>
                  </a:lnTo>
                  <a:lnTo>
                    <a:pt x="6" y="5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" name="Freeform 635"/>
            <p:cNvSpPr>
              <a:spLocks/>
            </p:cNvSpPr>
            <p:nvPr/>
          </p:nvSpPr>
          <p:spPr bwMode="auto">
            <a:xfrm>
              <a:off x="4248" y="1038"/>
              <a:ext cx="4" cy="4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1 h 8"/>
                <a:gd name="T4" fmla="*/ 1 w 8"/>
                <a:gd name="T5" fmla="*/ 1 h 8"/>
                <a:gd name="T6" fmla="*/ 1 w 8"/>
                <a:gd name="T7" fmla="*/ 1 h 8"/>
                <a:gd name="T8" fmla="*/ 1 w 8"/>
                <a:gd name="T9" fmla="*/ 1 h 8"/>
                <a:gd name="T10" fmla="*/ 1 w 8"/>
                <a:gd name="T11" fmla="*/ 1 h 8"/>
                <a:gd name="T12" fmla="*/ 1 w 8"/>
                <a:gd name="T13" fmla="*/ 1 h 8"/>
                <a:gd name="T14" fmla="*/ 0 w 8"/>
                <a:gd name="T15" fmla="*/ 1 h 8"/>
                <a:gd name="T16" fmla="*/ 0 w 8"/>
                <a:gd name="T17" fmla="*/ 1 h 8"/>
                <a:gd name="T18" fmla="*/ 0 w 8"/>
                <a:gd name="T19" fmla="*/ 1 h 8"/>
                <a:gd name="T20" fmla="*/ 1 w 8"/>
                <a:gd name="T21" fmla="*/ 1 h 8"/>
                <a:gd name="T22" fmla="*/ 1 w 8"/>
                <a:gd name="T23" fmla="*/ 0 h 8"/>
                <a:gd name="T24" fmla="*/ 1 w 8"/>
                <a:gd name="T25" fmla="*/ 0 h 8"/>
                <a:gd name="T26" fmla="*/ 1 w 8"/>
                <a:gd name="T27" fmla="*/ 0 h 8"/>
                <a:gd name="T28" fmla="*/ 1 w 8"/>
                <a:gd name="T29" fmla="*/ 1 h 8"/>
                <a:gd name="T30" fmla="*/ 1 w 8"/>
                <a:gd name="T31" fmla="*/ 1 h 8"/>
                <a:gd name="T32" fmla="*/ 1 w 8"/>
                <a:gd name="T33" fmla="*/ 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lnTo>
                    <a:pt x="8" y="5"/>
                  </a:lnTo>
                  <a:lnTo>
                    <a:pt x="7" y="7"/>
                  </a:lnTo>
                  <a:lnTo>
                    <a:pt x="6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" name="Freeform 636"/>
            <p:cNvSpPr>
              <a:spLocks/>
            </p:cNvSpPr>
            <p:nvPr/>
          </p:nvSpPr>
          <p:spPr bwMode="auto">
            <a:xfrm>
              <a:off x="4333" y="1067"/>
              <a:ext cx="3" cy="1"/>
            </a:xfrm>
            <a:custGeom>
              <a:avLst/>
              <a:gdLst>
                <a:gd name="T0" fmla="*/ 1 w 6"/>
                <a:gd name="T1" fmla="*/ 0 h 4"/>
                <a:gd name="T2" fmla="*/ 1 w 6"/>
                <a:gd name="T3" fmla="*/ 0 h 4"/>
                <a:gd name="T4" fmla="*/ 1 w 6"/>
                <a:gd name="T5" fmla="*/ 0 h 4"/>
                <a:gd name="T6" fmla="*/ 1 w 6"/>
                <a:gd name="T7" fmla="*/ 0 h 4"/>
                <a:gd name="T8" fmla="*/ 1 w 6"/>
                <a:gd name="T9" fmla="*/ 0 h 4"/>
                <a:gd name="T10" fmla="*/ 1 w 6"/>
                <a:gd name="T11" fmla="*/ 0 h 4"/>
                <a:gd name="T12" fmla="*/ 1 w 6"/>
                <a:gd name="T13" fmla="*/ 0 h 4"/>
                <a:gd name="T14" fmla="*/ 0 w 6"/>
                <a:gd name="T15" fmla="*/ 0 h 4"/>
                <a:gd name="T16" fmla="*/ 0 w 6"/>
                <a:gd name="T17" fmla="*/ 0 h 4"/>
                <a:gd name="T18" fmla="*/ 0 w 6"/>
                <a:gd name="T19" fmla="*/ 0 h 4"/>
                <a:gd name="T20" fmla="*/ 1 w 6"/>
                <a:gd name="T21" fmla="*/ 0 h 4"/>
                <a:gd name="T22" fmla="*/ 1 w 6"/>
                <a:gd name="T23" fmla="*/ 0 h 4"/>
                <a:gd name="T24" fmla="*/ 1 w 6"/>
                <a:gd name="T25" fmla="*/ 0 h 4"/>
                <a:gd name="T26" fmla="*/ 1 w 6"/>
                <a:gd name="T27" fmla="*/ 0 h 4"/>
                <a:gd name="T28" fmla="*/ 1 w 6"/>
                <a:gd name="T29" fmla="*/ 0 h 4"/>
                <a:gd name="T30" fmla="*/ 1 w 6"/>
                <a:gd name="T31" fmla="*/ 0 h 4"/>
                <a:gd name="T32" fmla="*/ 1 w 6"/>
                <a:gd name="T33" fmla="*/ 0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lnTo>
                    <a:pt x="6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AA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" name="Freeform 637"/>
            <p:cNvSpPr>
              <a:spLocks/>
            </p:cNvSpPr>
            <p:nvPr/>
          </p:nvSpPr>
          <p:spPr bwMode="auto">
            <a:xfrm>
              <a:off x="4753" y="662"/>
              <a:ext cx="101" cy="5"/>
            </a:xfrm>
            <a:custGeom>
              <a:avLst/>
              <a:gdLst>
                <a:gd name="T0" fmla="*/ 0 w 202"/>
                <a:gd name="T1" fmla="*/ 0 h 12"/>
                <a:gd name="T2" fmla="*/ 13 w 202"/>
                <a:gd name="T3" fmla="*/ 0 h 12"/>
                <a:gd name="T4" fmla="*/ 12 w 202"/>
                <a:gd name="T5" fmla="*/ 0 h 12"/>
                <a:gd name="T6" fmla="*/ 1 w 202"/>
                <a:gd name="T7" fmla="*/ 0 h 12"/>
                <a:gd name="T8" fmla="*/ 0 w 20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12">
                  <a:moveTo>
                    <a:pt x="0" y="11"/>
                  </a:moveTo>
                  <a:lnTo>
                    <a:pt x="202" y="12"/>
                  </a:lnTo>
                  <a:lnTo>
                    <a:pt x="185" y="1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1" name="Freeform 638"/>
            <p:cNvSpPr>
              <a:spLocks/>
            </p:cNvSpPr>
            <p:nvPr/>
          </p:nvSpPr>
          <p:spPr bwMode="auto">
            <a:xfrm>
              <a:off x="4613" y="661"/>
              <a:ext cx="73" cy="5"/>
            </a:xfrm>
            <a:custGeom>
              <a:avLst/>
              <a:gdLst>
                <a:gd name="T0" fmla="*/ 0 w 145"/>
                <a:gd name="T1" fmla="*/ 0 h 11"/>
                <a:gd name="T2" fmla="*/ 10 w 145"/>
                <a:gd name="T3" fmla="*/ 0 h 11"/>
                <a:gd name="T4" fmla="*/ 9 w 145"/>
                <a:gd name="T5" fmla="*/ 0 h 11"/>
                <a:gd name="T6" fmla="*/ 1 w 145"/>
                <a:gd name="T7" fmla="*/ 0 h 11"/>
                <a:gd name="T8" fmla="*/ 0 w 14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1">
                  <a:moveTo>
                    <a:pt x="0" y="8"/>
                  </a:moveTo>
                  <a:lnTo>
                    <a:pt x="145" y="11"/>
                  </a:lnTo>
                  <a:lnTo>
                    <a:pt x="136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2" name="Freeform 639"/>
            <p:cNvSpPr>
              <a:spLocks/>
            </p:cNvSpPr>
            <p:nvPr/>
          </p:nvSpPr>
          <p:spPr bwMode="auto">
            <a:xfrm>
              <a:off x="4576" y="701"/>
              <a:ext cx="324" cy="7"/>
            </a:xfrm>
            <a:custGeom>
              <a:avLst/>
              <a:gdLst>
                <a:gd name="T0" fmla="*/ 0 w 649"/>
                <a:gd name="T1" fmla="*/ 1 h 13"/>
                <a:gd name="T2" fmla="*/ 40 w 649"/>
                <a:gd name="T3" fmla="*/ 1 h 13"/>
                <a:gd name="T4" fmla="*/ 40 w 649"/>
                <a:gd name="T5" fmla="*/ 1 h 13"/>
                <a:gd name="T6" fmla="*/ 0 w 649"/>
                <a:gd name="T7" fmla="*/ 0 h 13"/>
                <a:gd name="T8" fmla="*/ 0 w 649"/>
                <a:gd name="T9" fmla="*/ 1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9" h="13">
                  <a:moveTo>
                    <a:pt x="0" y="9"/>
                  </a:moveTo>
                  <a:lnTo>
                    <a:pt x="649" y="13"/>
                  </a:lnTo>
                  <a:lnTo>
                    <a:pt x="649" y="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Freeform 640"/>
            <p:cNvSpPr>
              <a:spLocks/>
            </p:cNvSpPr>
            <p:nvPr/>
          </p:nvSpPr>
          <p:spPr bwMode="auto">
            <a:xfrm>
              <a:off x="4558" y="741"/>
              <a:ext cx="338" cy="7"/>
            </a:xfrm>
            <a:custGeom>
              <a:avLst/>
              <a:gdLst>
                <a:gd name="T0" fmla="*/ 0 w 674"/>
                <a:gd name="T1" fmla="*/ 1 h 13"/>
                <a:gd name="T2" fmla="*/ 43 w 674"/>
                <a:gd name="T3" fmla="*/ 1 h 13"/>
                <a:gd name="T4" fmla="*/ 43 w 674"/>
                <a:gd name="T5" fmla="*/ 1 h 13"/>
                <a:gd name="T6" fmla="*/ 1 w 674"/>
                <a:gd name="T7" fmla="*/ 0 h 13"/>
                <a:gd name="T8" fmla="*/ 0 w 674"/>
                <a:gd name="T9" fmla="*/ 1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4" h="13">
                  <a:moveTo>
                    <a:pt x="0" y="8"/>
                  </a:moveTo>
                  <a:lnTo>
                    <a:pt x="674" y="13"/>
                  </a:lnTo>
                  <a:lnTo>
                    <a:pt x="674" y="4"/>
                  </a:lnTo>
                  <a:lnTo>
                    <a:pt x="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Freeform 641"/>
            <p:cNvSpPr>
              <a:spLocks/>
            </p:cNvSpPr>
            <p:nvPr/>
          </p:nvSpPr>
          <p:spPr bwMode="auto">
            <a:xfrm>
              <a:off x="4542" y="780"/>
              <a:ext cx="346" cy="7"/>
            </a:xfrm>
            <a:custGeom>
              <a:avLst/>
              <a:gdLst>
                <a:gd name="T0" fmla="*/ 0 w 693"/>
                <a:gd name="T1" fmla="*/ 1 h 14"/>
                <a:gd name="T2" fmla="*/ 43 w 693"/>
                <a:gd name="T3" fmla="*/ 1 h 14"/>
                <a:gd name="T4" fmla="*/ 43 w 693"/>
                <a:gd name="T5" fmla="*/ 1 h 14"/>
                <a:gd name="T6" fmla="*/ 0 w 693"/>
                <a:gd name="T7" fmla="*/ 0 h 14"/>
                <a:gd name="T8" fmla="*/ 0 w 693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3" h="14">
                  <a:moveTo>
                    <a:pt x="0" y="10"/>
                  </a:moveTo>
                  <a:lnTo>
                    <a:pt x="693" y="14"/>
                  </a:lnTo>
                  <a:lnTo>
                    <a:pt x="693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Freeform 642"/>
            <p:cNvSpPr>
              <a:spLocks/>
            </p:cNvSpPr>
            <p:nvPr/>
          </p:nvSpPr>
          <p:spPr bwMode="auto">
            <a:xfrm>
              <a:off x="4768" y="822"/>
              <a:ext cx="111" cy="6"/>
            </a:xfrm>
            <a:custGeom>
              <a:avLst/>
              <a:gdLst>
                <a:gd name="T0" fmla="*/ 2 w 222"/>
                <a:gd name="T1" fmla="*/ 1 h 11"/>
                <a:gd name="T2" fmla="*/ 14 w 222"/>
                <a:gd name="T3" fmla="*/ 1 h 11"/>
                <a:gd name="T4" fmla="*/ 14 w 222"/>
                <a:gd name="T5" fmla="*/ 1 h 11"/>
                <a:gd name="T6" fmla="*/ 0 w 222"/>
                <a:gd name="T7" fmla="*/ 0 h 11"/>
                <a:gd name="T8" fmla="*/ 2 w 222"/>
                <a:gd name="T9" fmla="*/ 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2" h="11">
                  <a:moveTo>
                    <a:pt x="21" y="9"/>
                  </a:moveTo>
                  <a:lnTo>
                    <a:pt x="222" y="11"/>
                  </a:lnTo>
                  <a:lnTo>
                    <a:pt x="222" y="1"/>
                  </a:lnTo>
                  <a:lnTo>
                    <a:pt x="0" y="0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6" name="Freeform 643"/>
            <p:cNvSpPr>
              <a:spLocks/>
            </p:cNvSpPr>
            <p:nvPr/>
          </p:nvSpPr>
          <p:spPr bwMode="auto">
            <a:xfrm>
              <a:off x="4565" y="821"/>
              <a:ext cx="191" cy="5"/>
            </a:xfrm>
            <a:custGeom>
              <a:avLst/>
              <a:gdLst>
                <a:gd name="T0" fmla="*/ 24 w 382"/>
                <a:gd name="T1" fmla="*/ 0 h 11"/>
                <a:gd name="T2" fmla="*/ 0 w 382"/>
                <a:gd name="T3" fmla="*/ 0 h 11"/>
                <a:gd name="T4" fmla="*/ 2 w 382"/>
                <a:gd name="T5" fmla="*/ 0 h 11"/>
                <a:gd name="T6" fmla="*/ 24 w 382"/>
                <a:gd name="T7" fmla="*/ 0 h 11"/>
                <a:gd name="T8" fmla="*/ 24 w 382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" h="11">
                  <a:moveTo>
                    <a:pt x="382" y="2"/>
                  </a:moveTo>
                  <a:lnTo>
                    <a:pt x="0" y="0"/>
                  </a:lnTo>
                  <a:lnTo>
                    <a:pt x="28" y="10"/>
                  </a:lnTo>
                  <a:lnTo>
                    <a:pt x="375" y="11"/>
                  </a:lnTo>
                  <a:lnTo>
                    <a:pt x="382" y="2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7" name="Freeform 644"/>
            <p:cNvSpPr>
              <a:spLocks/>
            </p:cNvSpPr>
            <p:nvPr/>
          </p:nvSpPr>
          <p:spPr bwMode="auto">
            <a:xfrm>
              <a:off x="4834" y="862"/>
              <a:ext cx="34" cy="6"/>
            </a:xfrm>
            <a:custGeom>
              <a:avLst/>
              <a:gdLst>
                <a:gd name="T0" fmla="*/ 0 w 69"/>
                <a:gd name="T1" fmla="*/ 1 h 12"/>
                <a:gd name="T2" fmla="*/ 3 w 69"/>
                <a:gd name="T3" fmla="*/ 1 h 12"/>
                <a:gd name="T4" fmla="*/ 4 w 69"/>
                <a:gd name="T5" fmla="*/ 0 h 12"/>
                <a:gd name="T6" fmla="*/ 0 w 69"/>
                <a:gd name="T7" fmla="*/ 0 h 12"/>
                <a:gd name="T8" fmla="*/ 0 w 69"/>
                <a:gd name="T9" fmla="*/ 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12">
                  <a:moveTo>
                    <a:pt x="0" y="11"/>
                  </a:moveTo>
                  <a:lnTo>
                    <a:pt x="63" y="12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8" name="Freeform 645"/>
            <p:cNvSpPr>
              <a:spLocks/>
            </p:cNvSpPr>
            <p:nvPr/>
          </p:nvSpPr>
          <p:spPr bwMode="auto">
            <a:xfrm>
              <a:off x="4787" y="902"/>
              <a:ext cx="57" cy="6"/>
            </a:xfrm>
            <a:custGeom>
              <a:avLst/>
              <a:gdLst>
                <a:gd name="T0" fmla="*/ 0 w 114"/>
                <a:gd name="T1" fmla="*/ 1 h 11"/>
                <a:gd name="T2" fmla="*/ 8 w 114"/>
                <a:gd name="T3" fmla="*/ 1 h 11"/>
                <a:gd name="T4" fmla="*/ 8 w 114"/>
                <a:gd name="T5" fmla="*/ 1 h 11"/>
                <a:gd name="T6" fmla="*/ 1 w 114"/>
                <a:gd name="T7" fmla="*/ 0 h 11"/>
                <a:gd name="T8" fmla="*/ 0 w 114"/>
                <a:gd name="T9" fmla="*/ 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1">
                  <a:moveTo>
                    <a:pt x="0" y="10"/>
                  </a:moveTo>
                  <a:lnTo>
                    <a:pt x="114" y="11"/>
                  </a:lnTo>
                  <a:lnTo>
                    <a:pt x="114" y="1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9" name="Freeform 646"/>
            <p:cNvSpPr>
              <a:spLocks/>
            </p:cNvSpPr>
            <p:nvPr/>
          </p:nvSpPr>
          <p:spPr bwMode="auto">
            <a:xfrm>
              <a:off x="4596" y="901"/>
              <a:ext cx="37" cy="6"/>
            </a:xfrm>
            <a:custGeom>
              <a:avLst/>
              <a:gdLst>
                <a:gd name="T0" fmla="*/ 0 w 73"/>
                <a:gd name="T1" fmla="*/ 1 h 10"/>
                <a:gd name="T2" fmla="*/ 5 w 73"/>
                <a:gd name="T3" fmla="*/ 1 h 10"/>
                <a:gd name="T4" fmla="*/ 4 w 73"/>
                <a:gd name="T5" fmla="*/ 1 h 10"/>
                <a:gd name="T6" fmla="*/ 0 w 73"/>
                <a:gd name="T7" fmla="*/ 0 h 10"/>
                <a:gd name="T8" fmla="*/ 0 w 73"/>
                <a:gd name="T9" fmla="*/ 1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0">
                  <a:moveTo>
                    <a:pt x="0" y="10"/>
                  </a:moveTo>
                  <a:lnTo>
                    <a:pt x="73" y="10"/>
                  </a:lnTo>
                  <a:lnTo>
                    <a:pt x="57" y="1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0" name="Freeform 647"/>
            <p:cNvSpPr>
              <a:spLocks/>
            </p:cNvSpPr>
            <p:nvPr/>
          </p:nvSpPr>
          <p:spPr bwMode="auto">
            <a:xfrm>
              <a:off x="4750" y="943"/>
              <a:ext cx="96" cy="4"/>
            </a:xfrm>
            <a:custGeom>
              <a:avLst/>
              <a:gdLst>
                <a:gd name="T0" fmla="*/ 0 w 191"/>
                <a:gd name="T1" fmla="*/ 0 h 9"/>
                <a:gd name="T2" fmla="*/ 12 w 191"/>
                <a:gd name="T3" fmla="*/ 0 h 9"/>
                <a:gd name="T4" fmla="*/ 12 w 191"/>
                <a:gd name="T5" fmla="*/ 0 h 9"/>
                <a:gd name="T6" fmla="*/ 1 w 191"/>
                <a:gd name="T7" fmla="*/ 0 h 9"/>
                <a:gd name="T8" fmla="*/ 0 w 191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9">
                  <a:moveTo>
                    <a:pt x="0" y="8"/>
                  </a:moveTo>
                  <a:lnTo>
                    <a:pt x="191" y="9"/>
                  </a:lnTo>
                  <a:lnTo>
                    <a:pt x="191" y="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1" name="Freeform 648"/>
            <p:cNvSpPr>
              <a:spLocks/>
            </p:cNvSpPr>
            <p:nvPr/>
          </p:nvSpPr>
          <p:spPr bwMode="auto">
            <a:xfrm>
              <a:off x="4600" y="941"/>
              <a:ext cx="136" cy="6"/>
            </a:xfrm>
            <a:custGeom>
              <a:avLst/>
              <a:gdLst>
                <a:gd name="T0" fmla="*/ 0 w 270"/>
                <a:gd name="T1" fmla="*/ 1 h 12"/>
                <a:gd name="T2" fmla="*/ 18 w 270"/>
                <a:gd name="T3" fmla="*/ 1 h 12"/>
                <a:gd name="T4" fmla="*/ 16 w 270"/>
                <a:gd name="T5" fmla="*/ 1 h 12"/>
                <a:gd name="T6" fmla="*/ 0 w 270"/>
                <a:gd name="T7" fmla="*/ 0 h 12"/>
                <a:gd name="T8" fmla="*/ 0 w 270"/>
                <a:gd name="T9" fmla="*/ 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0" h="12">
                  <a:moveTo>
                    <a:pt x="0" y="11"/>
                  </a:moveTo>
                  <a:lnTo>
                    <a:pt x="270" y="12"/>
                  </a:lnTo>
                  <a:lnTo>
                    <a:pt x="251" y="4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2" name="Freeform 649"/>
            <p:cNvSpPr>
              <a:spLocks/>
            </p:cNvSpPr>
            <p:nvPr/>
          </p:nvSpPr>
          <p:spPr bwMode="auto">
            <a:xfrm>
              <a:off x="4604" y="981"/>
              <a:ext cx="246" cy="7"/>
            </a:xfrm>
            <a:custGeom>
              <a:avLst/>
              <a:gdLst>
                <a:gd name="T0" fmla="*/ 0 w 490"/>
                <a:gd name="T1" fmla="*/ 1 h 14"/>
                <a:gd name="T2" fmla="*/ 31 w 490"/>
                <a:gd name="T3" fmla="*/ 1 h 14"/>
                <a:gd name="T4" fmla="*/ 31 w 490"/>
                <a:gd name="T5" fmla="*/ 1 h 14"/>
                <a:gd name="T6" fmla="*/ 0 w 490"/>
                <a:gd name="T7" fmla="*/ 0 h 14"/>
                <a:gd name="T8" fmla="*/ 0 w 490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0" h="14">
                  <a:moveTo>
                    <a:pt x="0" y="10"/>
                  </a:moveTo>
                  <a:lnTo>
                    <a:pt x="489" y="14"/>
                  </a:lnTo>
                  <a:lnTo>
                    <a:pt x="490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3" name="Freeform 650"/>
            <p:cNvSpPr>
              <a:spLocks/>
            </p:cNvSpPr>
            <p:nvPr/>
          </p:nvSpPr>
          <p:spPr bwMode="auto">
            <a:xfrm>
              <a:off x="4603" y="1022"/>
              <a:ext cx="256" cy="6"/>
            </a:xfrm>
            <a:custGeom>
              <a:avLst/>
              <a:gdLst>
                <a:gd name="T0" fmla="*/ 0 w 513"/>
                <a:gd name="T1" fmla="*/ 0 h 13"/>
                <a:gd name="T2" fmla="*/ 32 w 513"/>
                <a:gd name="T3" fmla="*/ 0 h 13"/>
                <a:gd name="T4" fmla="*/ 32 w 513"/>
                <a:gd name="T5" fmla="*/ 0 h 13"/>
                <a:gd name="T6" fmla="*/ 0 w 513"/>
                <a:gd name="T7" fmla="*/ 0 h 13"/>
                <a:gd name="T8" fmla="*/ 0 w 513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3" h="13">
                  <a:moveTo>
                    <a:pt x="0" y="11"/>
                  </a:moveTo>
                  <a:lnTo>
                    <a:pt x="513" y="13"/>
                  </a:lnTo>
                  <a:lnTo>
                    <a:pt x="513" y="3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" name="Freeform 651"/>
            <p:cNvSpPr>
              <a:spLocks/>
            </p:cNvSpPr>
            <p:nvPr/>
          </p:nvSpPr>
          <p:spPr bwMode="auto">
            <a:xfrm>
              <a:off x="4598" y="1062"/>
              <a:ext cx="274" cy="6"/>
            </a:xfrm>
            <a:custGeom>
              <a:avLst/>
              <a:gdLst>
                <a:gd name="T0" fmla="*/ 0 w 547"/>
                <a:gd name="T1" fmla="*/ 0 h 13"/>
                <a:gd name="T2" fmla="*/ 35 w 547"/>
                <a:gd name="T3" fmla="*/ 0 h 13"/>
                <a:gd name="T4" fmla="*/ 35 w 547"/>
                <a:gd name="T5" fmla="*/ 0 h 13"/>
                <a:gd name="T6" fmla="*/ 0 w 547"/>
                <a:gd name="T7" fmla="*/ 0 h 13"/>
                <a:gd name="T8" fmla="*/ 0 w 547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7" h="13">
                  <a:moveTo>
                    <a:pt x="0" y="9"/>
                  </a:moveTo>
                  <a:lnTo>
                    <a:pt x="547" y="13"/>
                  </a:lnTo>
                  <a:lnTo>
                    <a:pt x="547" y="2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" name="Freeform 652"/>
            <p:cNvSpPr>
              <a:spLocks/>
            </p:cNvSpPr>
            <p:nvPr/>
          </p:nvSpPr>
          <p:spPr bwMode="auto">
            <a:xfrm>
              <a:off x="4640" y="1102"/>
              <a:ext cx="195" cy="7"/>
            </a:xfrm>
            <a:custGeom>
              <a:avLst/>
              <a:gdLst>
                <a:gd name="T0" fmla="*/ 2 w 389"/>
                <a:gd name="T1" fmla="*/ 1 h 14"/>
                <a:gd name="T2" fmla="*/ 23 w 389"/>
                <a:gd name="T3" fmla="*/ 1 h 14"/>
                <a:gd name="T4" fmla="*/ 25 w 389"/>
                <a:gd name="T5" fmla="*/ 1 h 14"/>
                <a:gd name="T6" fmla="*/ 0 w 389"/>
                <a:gd name="T7" fmla="*/ 0 h 14"/>
                <a:gd name="T8" fmla="*/ 2 w 389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9" h="14">
                  <a:moveTo>
                    <a:pt x="24" y="10"/>
                  </a:moveTo>
                  <a:lnTo>
                    <a:pt x="355" y="14"/>
                  </a:lnTo>
                  <a:lnTo>
                    <a:pt x="389" y="1"/>
                  </a:lnTo>
                  <a:lnTo>
                    <a:pt x="0" y="0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116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" name="Freeform 653"/>
            <p:cNvSpPr>
              <a:spLocks/>
            </p:cNvSpPr>
            <p:nvPr/>
          </p:nvSpPr>
          <p:spPr bwMode="auto">
            <a:xfrm>
              <a:off x="4711" y="370"/>
              <a:ext cx="73" cy="77"/>
            </a:xfrm>
            <a:custGeom>
              <a:avLst/>
              <a:gdLst>
                <a:gd name="T0" fmla="*/ 0 w 145"/>
                <a:gd name="T1" fmla="*/ 0 h 156"/>
                <a:gd name="T2" fmla="*/ 1 w 145"/>
                <a:gd name="T3" fmla="*/ 0 h 156"/>
                <a:gd name="T4" fmla="*/ 1 w 145"/>
                <a:gd name="T5" fmla="*/ 0 h 156"/>
                <a:gd name="T6" fmla="*/ 1 w 145"/>
                <a:gd name="T7" fmla="*/ 0 h 156"/>
                <a:gd name="T8" fmla="*/ 2 w 145"/>
                <a:gd name="T9" fmla="*/ 0 h 156"/>
                <a:gd name="T10" fmla="*/ 2 w 145"/>
                <a:gd name="T11" fmla="*/ 0 h 156"/>
                <a:gd name="T12" fmla="*/ 3 w 145"/>
                <a:gd name="T13" fmla="*/ 0 h 156"/>
                <a:gd name="T14" fmla="*/ 3 w 145"/>
                <a:gd name="T15" fmla="*/ 1 h 156"/>
                <a:gd name="T16" fmla="*/ 3 w 145"/>
                <a:gd name="T17" fmla="*/ 2 h 156"/>
                <a:gd name="T18" fmla="*/ 3 w 145"/>
                <a:gd name="T19" fmla="*/ 3 h 156"/>
                <a:gd name="T20" fmla="*/ 4 w 145"/>
                <a:gd name="T21" fmla="*/ 5 h 156"/>
                <a:gd name="T22" fmla="*/ 4 w 145"/>
                <a:gd name="T23" fmla="*/ 6 h 156"/>
                <a:gd name="T24" fmla="*/ 5 w 145"/>
                <a:gd name="T25" fmla="*/ 7 h 156"/>
                <a:gd name="T26" fmla="*/ 6 w 145"/>
                <a:gd name="T27" fmla="*/ 8 h 156"/>
                <a:gd name="T28" fmla="*/ 7 w 145"/>
                <a:gd name="T29" fmla="*/ 9 h 156"/>
                <a:gd name="T30" fmla="*/ 8 w 145"/>
                <a:gd name="T31" fmla="*/ 9 h 156"/>
                <a:gd name="T32" fmla="*/ 10 w 145"/>
                <a:gd name="T33" fmla="*/ 9 h 156"/>
                <a:gd name="T34" fmla="*/ 9 w 145"/>
                <a:gd name="T35" fmla="*/ 9 h 156"/>
                <a:gd name="T36" fmla="*/ 9 w 145"/>
                <a:gd name="T37" fmla="*/ 9 h 156"/>
                <a:gd name="T38" fmla="*/ 8 w 145"/>
                <a:gd name="T39" fmla="*/ 9 h 156"/>
                <a:gd name="T40" fmla="*/ 8 w 145"/>
                <a:gd name="T41" fmla="*/ 9 h 156"/>
                <a:gd name="T42" fmla="*/ 7 w 145"/>
                <a:gd name="T43" fmla="*/ 8 h 156"/>
                <a:gd name="T44" fmla="*/ 6 w 145"/>
                <a:gd name="T45" fmla="*/ 8 h 156"/>
                <a:gd name="T46" fmla="*/ 5 w 145"/>
                <a:gd name="T47" fmla="*/ 7 h 156"/>
                <a:gd name="T48" fmla="*/ 5 w 145"/>
                <a:gd name="T49" fmla="*/ 5 h 156"/>
                <a:gd name="T50" fmla="*/ 5 w 145"/>
                <a:gd name="T51" fmla="*/ 4 h 156"/>
                <a:gd name="T52" fmla="*/ 4 w 145"/>
                <a:gd name="T53" fmla="*/ 3 h 156"/>
                <a:gd name="T54" fmla="*/ 4 w 145"/>
                <a:gd name="T55" fmla="*/ 1 h 156"/>
                <a:gd name="T56" fmla="*/ 3 w 145"/>
                <a:gd name="T57" fmla="*/ 1 h 156"/>
                <a:gd name="T58" fmla="*/ 3 w 145"/>
                <a:gd name="T59" fmla="*/ 0 h 156"/>
                <a:gd name="T60" fmla="*/ 2 w 145"/>
                <a:gd name="T61" fmla="*/ 0 h 156"/>
                <a:gd name="T62" fmla="*/ 1 w 145"/>
                <a:gd name="T63" fmla="*/ 0 h 156"/>
                <a:gd name="T64" fmla="*/ 0 w 145"/>
                <a:gd name="T65" fmla="*/ 0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5" h="156">
                  <a:moveTo>
                    <a:pt x="0" y="6"/>
                  </a:moveTo>
                  <a:lnTo>
                    <a:pt x="1" y="6"/>
                  </a:lnTo>
                  <a:lnTo>
                    <a:pt x="6" y="5"/>
                  </a:lnTo>
                  <a:lnTo>
                    <a:pt x="13" y="5"/>
                  </a:lnTo>
                  <a:lnTo>
                    <a:pt x="21" y="6"/>
                  </a:lnTo>
                  <a:lnTo>
                    <a:pt x="28" y="9"/>
                  </a:lnTo>
                  <a:lnTo>
                    <a:pt x="36" y="15"/>
                  </a:lnTo>
                  <a:lnTo>
                    <a:pt x="41" y="27"/>
                  </a:lnTo>
                  <a:lnTo>
                    <a:pt x="45" y="42"/>
                  </a:lnTo>
                  <a:lnTo>
                    <a:pt x="48" y="61"/>
                  </a:lnTo>
                  <a:lnTo>
                    <a:pt x="53" y="82"/>
                  </a:lnTo>
                  <a:lnTo>
                    <a:pt x="60" y="103"/>
                  </a:lnTo>
                  <a:lnTo>
                    <a:pt x="69" y="121"/>
                  </a:lnTo>
                  <a:lnTo>
                    <a:pt x="82" y="138"/>
                  </a:lnTo>
                  <a:lnTo>
                    <a:pt x="99" y="150"/>
                  </a:lnTo>
                  <a:lnTo>
                    <a:pt x="120" y="156"/>
                  </a:lnTo>
                  <a:lnTo>
                    <a:pt x="145" y="153"/>
                  </a:lnTo>
                  <a:lnTo>
                    <a:pt x="143" y="153"/>
                  </a:lnTo>
                  <a:lnTo>
                    <a:pt x="136" y="153"/>
                  </a:lnTo>
                  <a:lnTo>
                    <a:pt x="125" y="152"/>
                  </a:lnTo>
                  <a:lnTo>
                    <a:pt x="114" y="150"/>
                  </a:lnTo>
                  <a:lnTo>
                    <a:pt x="101" y="143"/>
                  </a:lnTo>
                  <a:lnTo>
                    <a:pt x="89" y="133"/>
                  </a:lnTo>
                  <a:lnTo>
                    <a:pt x="78" y="118"/>
                  </a:lnTo>
                  <a:lnTo>
                    <a:pt x="71" y="96"/>
                  </a:lnTo>
                  <a:lnTo>
                    <a:pt x="66" y="72"/>
                  </a:lnTo>
                  <a:lnTo>
                    <a:pt x="61" y="50"/>
                  </a:lnTo>
                  <a:lnTo>
                    <a:pt x="54" y="31"/>
                  </a:lnTo>
                  <a:lnTo>
                    <a:pt x="47" y="16"/>
                  </a:lnTo>
                  <a:lnTo>
                    <a:pt x="39" y="6"/>
                  </a:lnTo>
                  <a:lnTo>
                    <a:pt x="28" y="0"/>
                  </a:lnTo>
                  <a:lnTo>
                    <a:pt x="1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C5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7" name="Freeform 654"/>
            <p:cNvSpPr>
              <a:spLocks/>
            </p:cNvSpPr>
            <p:nvPr/>
          </p:nvSpPr>
          <p:spPr bwMode="auto">
            <a:xfrm>
              <a:off x="4592" y="350"/>
              <a:ext cx="105" cy="49"/>
            </a:xfrm>
            <a:custGeom>
              <a:avLst/>
              <a:gdLst>
                <a:gd name="T0" fmla="*/ 0 w 211"/>
                <a:gd name="T1" fmla="*/ 7 h 98"/>
                <a:gd name="T2" fmla="*/ 0 w 211"/>
                <a:gd name="T3" fmla="*/ 6 h 98"/>
                <a:gd name="T4" fmla="*/ 0 w 211"/>
                <a:gd name="T5" fmla="*/ 6 h 98"/>
                <a:gd name="T6" fmla="*/ 0 w 211"/>
                <a:gd name="T7" fmla="*/ 5 h 98"/>
                <a:gd name="T8" fmla="*/ 1 w 211"/>
                <a:gd name="T9" fmla="*/ 5 h 98"/>
                <a:gd name="T10" fmla="*/ 2 w 211"/>
                <a:gd name="T11" fmla="*/ 4 h 98"/>
                <a:gd name="T12" fmla="*/ 2 w 211"/>
                <a:gd name="T13" fmla="*/ 4 h 98"/>
                <a:gd name="T14" fmla="*/ 3 w 211"/>
                <a:gd name="T15" fmla="*/ 4 h 98"/>
                <a:gd name="T16" fmla="*/ 4 w 211"/>
                <a:gd name="T17" fmla="*/ 4 h 98"/>
                <a:gd name="T18" fmla="*/ 5 w 211"/>
                <a:gd name="T19" fmla="*/ 4 h 98"/>
                <a:gd name="T20" fmla="*/ 6 w 211"/>
                <a:gd name="T21" fmla="*/ 3 h 98"/>
                <a:gd name="T22" fmla="*/ 7 w 211"/>
                <a:gd name="T23" fmla="*/ 3 h 98"/>
                <a:gd name="T24" fmla="*/ 8 w 211"/>
                <a:gd name="T25" fmla="*/ 2 h 98"/>
                <a:gd name="T26" fmla="*/ 9 w 211"/>
                <a:gd name="T27" fmla="*/ 2 h 98"/>
                <a:gd name="T28" fmla="*/ 10 w 211"/>
                <a:gd name="T29" fmla="*/ 1 h 98"/>
                <a:gd name="T30" fmla="*/ 11 w 211"/>
                <a:gd name="T31" fmla="*/ 1 h 98"/>
                <a:gd name="T32" fmla="*/ 13 w 211"/>
                <a:gd name="T33" fmla="*/ 2 h 98"/>
                <a:gd name="T34" fmla="*/ 13 w 211"/>
                <a:gd name="T35" fmla="*/ 2 h 98"/>
                <a:gd name="T36" fmla="*/ 13 w 211"/>
                <a:gd name="T37" fmla="*/ 2 h 98"/>
                <a:gd name="T38" fmla="*/ 12 w 211"/>
                <a:gd name="T39" fmla="*/ 1 h 98"/>
                <a:gd name="T40" fmla="*/ 12 w 211"/>
                <a:gd name="T41" fmla="*/ 1 h 98"/>
                <a:gd name="T42" fmla="*/ 11 w 211"/>
                <a:gd name="T43" fmla="*/ 1 h 98"/>
                <a:gd name="T44" fmla="*/ 11 w 211"/>
                <a:gd name="T45" fmla="*/ 0 h 98"/>
                <a:gd name="T46" fmla="*/ 10 w 211"/>
                <a:gd name="T47" fmla="*/ 1 h 98"/>
                <a:gd name="T48" fmla="*/ 9 w 211"/>
                <a:gd name="T49" fmla="*/ 1 h 98"/>
                <a:gd name="T50" fmla="*/ 8 w 211"/>
                <a:gd name="T51" fmla="*/ 1 h 98"/>
                <a:gd name="T52" fmla="*/ 7 w 211"/>
                <a:gd name="T53" fmla="*/ 2 h 98"/>
                <a:gd name="T54" fmla="*/ 7 w 211"/>
                <a:gd name="T55" fmla="*/ 2 h 98"/>
                <a:gd name="T56" fmla="*/ 6 w 211"/>
                <a:gd name="T57" fmla="*/ 3 h 98"/>
                <a:gd name="T58" fmla="*/ 6 w 211"/>
                <a:gd name="T59" fmla="*/ 3 h 98"/>
                <a:gd name="T60" fmla="*/ 5 w 211"/>
                <a:gd name="T61" fmla="*/ 3 h 98"/>
                <a:gd name="T62" fmla="*/ 5 w 211"/>
                <a:gd name="T63" fmla="*/ 3 h 98"/>
                <a:gd name="T64" fmla="*/ 4 w 211"/>
                <a:gd name="T65" fmla="*/ 3 h 98"/>
                <a:gd name="T66" fmla="*/ 3 w 211"/>
                <a:gd name="T67" fmla="*/ 3 h 98"/>
                <a:gd name="T68" fmla="*/ 2 w 211"/>
                <a:gd name="T69" fmla="*/ 3 h 98"/>
                <a:gd name="T70" fmla="*/ 1 w 211"/>
                <a:gd name="T71" fmla="*/ 4 h 98"/>
                <a:gd name="T72" fmla="*/ 1 w 211"/>
                <a:gd name="T73" fmla="*/ 4 h 98"/>
                <a:gd name="T74" fmla="*/ 0 w 211"/>
                <a:gd name="T75" fmla="*/ 5 h 98"/>
                <a:gd name="T76" fmla="*/ 0 w 211"/>
                <a:gd name="T77" fmla="*/ 6 h 98"/>
                <a:gd name="T78" fmla="*/ 0 w 211"/>
                <a:gd name="T79" fmla="*/ 6 h 98"/>
                <a:gd name="T80" fmla="*/ 0 w 211"/>
                <a:gd name="T81" fmla="*/ 7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1" h="98">
                  <a:moveTo>
                    <a:pt x="0" y="98"/>
                  </a:moveTo>
                  <a:lnTo>
                    <a:pt x="2" y="96"/>
                  </a:lnTo>
                  <a:lnTo>
                    <a:pt x="6" y="89"/>
                  </a:lnTo>
                  <a:lnTo>
                    <a:pt x="12" y="80"/>
                  </a:lnTo>
                  <a:lnTo>
                    <a:pt x="21" y="70"/>
                  </a:lnTo>
                  <a:lnTo>
                    <a:pt x="32" y="61"/>
                  </a:lnTo>
                  <a:lnTo>
                    <a:pt x="44" y="54"/>
                  </a:lnTo>
                  <a:lnTo>
                    <a:pt x="57" y="51"/>
                  </a:lnTo>
                  <a:lnTo>
                    <a:pt x="72" y="53"/>
                  </a:lnTo>
                  <a:lnTo>
                    <a:pt x="87" y="54"/>
                  </a:lnTo>
                  <a:lnTo>
                    <a:pt x="101" y="48"/>
                  </a:lnTo>
                  <a:lnTo>
                    <a:pt x="114" y="39"/>
                  </a:lnTo>
                  <a:lnTo>
                    <a:pt x="129" y="29"/>
                  </a:lnTo>
                  <a:lnTo>
                    <a:pt x="147" y="20"/>
                  </a:lnTo>
                  <a:lnTo>
                    <a:pt x="165" y="14"/>
                  </a:lnTo>
                  <a:lnTo>
                    <a:pt x="186" y="16"/>
                  </a:lnTo>
                  <a:lnTo>
                    <a:pt x="211" y="27"/>
                  </a:lnTo>
                  <a:lnTo>
                    <a:pt x="210" y="24"/>
                  </a:lnTo>
                  <a:lnTo>
                    <a:pt x="209" y="21"/>
                  </a:lnTo>
                  <a:lnTo>
                    <a:pt x="204" y="15"/>
                  </a:lnTo>
                  <a:lnTo>
                    <a:pt x="198" y="8"/>
                  </a:lnTo>
                  <a:lnTo>
                    <a:pt x="190" y="3"/>
                  </a:lnTo>
                  <a:lnTo>
                    <a:pt x="180" y="0"/>
                  </a:lnTo>
                  <a:lnTo>
                    <a:pt x="166" y="1"/>
                  </a:lnTo>
                  <a:lnTo>
                    <a:pt x="150" y="6"/>
                  </a:lnTo>
                  <a:lnTo>
                    <a:pt x="135" y="14"/>
                  </a:lnTo>
                  <a:lnTo>
                    <a:pt x="122" y="23"/>
                  </a:lnTo>
                  <a:lnTo>
                    <a:pt x="113" y="31"/>
                  </a:lnTo>
                  <a:lnTo>
                    <a:pt x="105" y="39"/>
                  </a:lnTo>
                  <a:lnTo>
                    <a:pt x="98" y="45"/>
                  </a:lnTo>
                  <a:lnTo>
                    <a:pt x="89" y="47"/>
                  </a:lnTo>
                  <a:lnTo>
                    <a:pt x="80" y="48"/>
                  </a:lnTo>
                  <a:lnTo>
                    <a:pt x="66" y="45"/>
                  </a:lnTo>
                  <a:lnTo>
                    <a:pt x="52" y="43"/>
                  </a:lnTo>
                  <a:lnTo>
                    <a:pt x="38" y="46"/>
                  </a:lnTo>
                  <a:lnTo>
                    <a:pt x="28" y="53"/>
                  </a:lnTo>
                  <a:lnTo>
                    <a:pt x="18" y="62"/>
                  </a:lnTo>
                  <a:lnTo>
                    <a:pt x="11" y="73"/>
                  </a:lnTo>
                  <a:lnTo>
                    <a:pt x="5" y="83"/>
                  </a:lnTo>
                  <a:lnTo>
                    <a:pt x="2" y="92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BC5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8" name="Freeform 655"/>
            <p:cNvSpPr>
              <a:spLocks/>
            </p:cNvSpPr>
            <p:nvPr/>
          </p:nvSpPr>
          <p:spPr bwMode="auto">
            <a:xfrm>
              <a:off x="4730" y="358"/>
              <a:ext cx="95" cy="94"/>
            </a:xfrm>
            <a:custGeom>
              <a:avLst/>
              <a:gdLst>
                <a:gd name="T0" fmla="*/ 0 w 189"/>
                <a:gd name="T1" fmla="*/ 1 h 188"/>
                <a:gd name="T2" fmla="*/ 1 w 189"/>
                <a:gd name="T3" fmla="*/ 1 h 188"/>
                <a:gd name="T4" fmla="*/ 1 w 189"/>
                <a:gd name="T5" fmla="*/ 1 h 188"/>
                <a:gd name="T6" fmla="*/ 2 w 189"/>
                <a:gd name="T7" fmla="*/ 1 h 188"/>
                <a:gd name="T8" fmla="*/ 2 w 189"/>
                <a:gd name="T9" fmla="*/ 0 h 188"/>
                <a:gd name="T10" fmla="*/ 3 w 189"/>
                <a:gd name="T11" fmla="*/ 0 h 188"/>
                <a:gd name="T12" fmla="*/ 4 w 189"/>
                <a:gd name="T13" fmla="*/ 1 h 188"/>
                <a:gd name="T14" fmla="*/ 5 w 189"/>
                <a:gd name="T15" fmla="*/ 1 h 188"/>
                <a:gd name="T16" fmla="*/ 6 w 189"/>
                <a:gd name="T17" fmla="*/ 1 h 188"/>
                <a:gd name="T18" fmla="*/ 7 w 189"/>
                <a:gd name="T19" fmla="*/ 2 h 188"/>
                <a:gd name="T20" fmla="*/ 8 w 189"/>
                <a:gd name="T21" fmla="*/ 2 h 188"/>
                <a:gd name="T22" fmla="*/ 9 w 189"/>
                <a:gd name="T23" fmla="*/ 3 h 188"/>
                <a:gd name="T24" fmla="*/ 10 w 189"/>
                <a:gd name="T25" fmla="*/ 4 h 188"/>
                <a:gd name="T26" fmla="*/ 11 w 189"/>
                <a:gd name="T27" fmla="*/ 6 h 188"/>
                <a:gd name="T28" fmla="*/ 12 w 189"/>
                <a:gd name="T29" fmla="*/ 8 h 188"/>
                <a:gd name="T30" fmla="*/ 12 w 189"/>
                <a:gd name="T31" fmla="*/ 10 h 188"/>
                <a:gd name="T32" fmla="*/ 12 w 189"/>
                <a:gd name="T33" fmla="*/ 12 h 188"/>
                <a:gd name="T34" fmla="*/ 12 w 189"/>
                <a:gd name="T35" fmla="*/ 12 h 188"/>
                <a:gd name="T36" fmla="*/ 12 w 189"/>
                <a:gd name="T37" fmla="*/ 12 h 188"/>
                <a:gd name="T38" fmla="*/ 12 w 189"/>
                <a:gd name="T39" fmla="*/ 11 h 188"/>
                <a:gd name="T40" fmla="*/ 12 w 189"/>
                <a:gd name="T41" fmla="*/ 10 h 188"/>
                <a:gd name="T42" fmla="*/ 12 w 189"/>
                <a:gd name="T43" fmla="*/ 9 h 188"/>
                <a:gd name="T44" fmla="*/ 12 w 189"/>
                <a:gd name="T45" fmla="*/ 8 h 188"/>
                <a:gd name="T46" fmla="*/ 11 w 189"/>
                <a:gd name="T47" fmla="*/ 7 h 188"/>
                <a:gd name="T48" fmla="*/ 11 w 189"/>
                <a:gd name="T49" fmla="*/ 6 h 188"/>
                <a:gd name="T50" fmla="*/ 10 w 189"/>
                <a:gd name="T51" fmla="*/ 5 h 188"/>
                <a:gd name="T52" fmla="*/ 9 w 189"/>
                <a:gd name="T53" fmla="*/ 4 h 188"/>
                <a:gd name="T54" fmla="*/ 9 w 189"/>
                <a:gd name="T55" fmla="*/ 3 h 188"/>
                <a:gd name="T56" fmla="*/ 7 w 189"/>
                <a:gd name="T57" fmla="*/ 2 h 188"/>
                <a:gd name="T58" fmla="*/ 6 w 189"/>
                <a:gd name="T59" fmla="*/ 1 h 188"/>
                <a:gd name="T60" fmla="*/ 4 w 189"/>
                <a:gd name="T61" fmla="*/ 1 h 188"/>
                <a:gd name="T62" fmla="*/ 3 w 189"/>
                <a:gd name="T63" fmla="*/ 1 h 188"/>
                <a:gd name="T64" fmla="*/ 0 w 189"/>
                <a:gd name="T65" fmla="*/ 1 h 1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9" h="188">
                  <a:moveTo>
                    <a:pt x="0" y="4"/>
                  </a:moveTo>
                  <a:lnTo>
                    <a:pt x="2" y="4"/>
                  </a:lnTo>
                  <a:lnTo>
                    <a:pt x="8" y="2"/>
                  </a:lnTo>
                  <a:lnTo>
                    <a:pt x="17" y="1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59" y="1"/>
                  </a:lnTo>
                  <a:lnTo>
                    <a:pt x="76" y="4"/>
                  </a:lnTo>
                  <a:lnTo>
                    <a:pt x="93" y="9"/>
                  </a:lnTo>
                  <a:lnTo>
                    <a:pt x="110" y="17"/>
                  </a:lnTo>
                  <a:lnTo>
                    <a:pt x="128" y="28"/>
                  </a:lnTo>
                  <a:lnTo>
                    <a:pt x="144" y="43"/>
                  </a:lnTo>
                  <a:lnTo>
                    <a:pt x="159" y="62"/>
                  </a:lnTo>
                  <a:lnTo>
                    <a:pt x="170" y="85"/>
                  </a:lnTo>
                  <a:lnTo>
                    <a:pt x="180" y="114"/>
                  </a:lnTo>
                  <a:lnTo>
                    <a:pt x="186" y="148"/>
                  </a:lnTo>
                  <a:lnTo>
                    <a:pt x="189" y="188"/>
                  </a:lnTo>
                  <a:lnTo>
                    <a:pt x="189" y="186"/>
                  </a:lnTo>
                  <a:lnTo>
                    <a:pt x="189" y="180"/>
                  </a:lnTo>
                  <a:lnTo>
                    <a:pt x="188" y="170"/>
                  </a:lnTo>
                  <a:lnTo>
                    <a:pt x="186" y="157"/>
                  </a:lnTo>
                  <a:lnTo>
                    <a:pt x="183" y="142"/>
                  </a:lnTo>
                  <a:lnTo>
                    <a:pt x="180" y="126"/>
                  </a:lnTo>
                  <a:lnTo>
                    <a:pt x="174" y="108"/>
                  </a:lnTo>
                  <a:lnTo>
                    <a:pt x="166" y="90"/>
                  </a:lnTo>
                  <a:lnTo>
                    <a:pt x="157" y="73"/>
                  </a:lnTo>
                  <a:lnTo>
                    <a:pt x="144" y="55"/>
                  </a:lnTo>
                  <a:lnTo>
                    <a:pt x="129" y="39"/>
                  </a:lnTo>
                  <a:lnTo>
                    <a:pt x="110" y="27"/>
                  </a:lnTo>
                  <a:lnTo>
                    <a:pt x="89" y="15"/>
                  </a:lnTo>
                  <a:lnTo>
                    <a:pt x="63" y="7"/>
                  </a:lnTo>
                  <a:lnTo>
                    <a:pt x="3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C5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9" name="Freeform 656"/>
            <p:cNvSpPr>
              <a:spLocks/>
            </p:cNvSpPr>
            <p:nvPr/>
          </p:nvSpPr>
          <p:spPr bwMode="auto">
            <a:xfrm>
              <a:off x="4692" y="505"/>
              <a:ext cx="6" cy="6"/>
            </a:xfrm>
            <a:custGeom>
              <a:avLst/>
              <a:gdLst>
                <a:gd name="T0" fmla="*/ 1 w 11"/>
                <a:gd name="T1" fmla="*/ 1 h 11"/>
                <a:gd name="T2" fmla="*/ 1 w 11"/>
                <a:gd name="T3" fmla="*/ 1 h 11"/>
                <a:gd name="T4" fmla="*/ 1 w 11"/>
                <a:gd name="T5" fmla="*/ 1 h 11"/>
                <a:gd name="T6" fmla="*/ 1 w 11"/>
                <a:gd name="T7" fmla="*/ 1 h 11"/>
                <a:gd name="T8" fmla="*/ 1 w 11"/>
                <a:gd name="T9" fmla="*/ 1 h 11"/>
                <a:gd name="T10" fmla="*/ 1 w 11"/>
                <a:gd name="T11" fmla="*/ 1 h 11"/>
                <a:gd name="T12" fmla="*/ 1 w 11"/>
                <a:gd name="T13" fmla="*/ 1 h 11"/>
                <a:gd name="T14" fmla="*/ 0 w 11"/>
                <a:gd name="T15" fmla="*/ 1 h 11"/>
                <a:gd name="T16" fmla="*/ 0 w 11"/>
                <a:gd name="T17" fmla="*/ 1 h 11"/>
                <a:gd name="T18" fmla="*/ 0 w 11"/>
                <a:gd name="T19" fmla="*/ 1 h 11"/>
                <a:gd name="T20" fmla="*/ 1 w 11"/>
                <a:gd name="T21" fmla="*/ 1 h 11"/>
                <a:gd name="T22" fmla="*/ 1 w 11"/>
                <a:gd name="T23" fmla="*/ 0 h 11"/>
                <a:gd name="T24" fmla="*/ 1 w 11"/>
                <a:gd name="T25" fmla="*/ 0 h 11"/>
                <a:gd name="T26" fmla="*/ 1 w 11"/>
                <a:gd name="T27" fmla="*/ 0 h 11"/>
                <a:gd name="T28" fmla="*/ 1 w 11"/>
                <a:gd name="T29" fmla="*/ 1 h 11"/>
                <a:gd name="T30" fmla="*/ 1 w 11"/>
                <a:gd name="T31" fmla="*/ 1 h 11"/>
                <a:gd name="T32" fmla="*/ 1 w 11"/>
                <a:gd name="T33" fmla="*/ 1 h 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1" y="3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0" name="Freeform 657"/>
            <p:cNvSpPr>
              <a:spLocks/>
            </p:cNvSpPr>
            <p:nvPr/>
          </p:nvSpPr>
          <p:spPr bwMode="auto">
            <a:xfrm>
              <a:off x="4710" y="501"/>
              <a:ext cx="7" cy="3"/>
            </a:xfrm>
            <a:custGeom>
              <a:avLst/>
              <a:gdLst>
                <a:gd name="T0" fmla="*/ 1 w 13"/>
                <a:gd name="T1" fmla="*/ 1 h 6"/>
                <a:gd name="T2" fmla="*/ 1 w 13"/>
                <a:gd name="T3" fmla="*/ 1 h 6"/>
                <a:gd name="T4" fmla="*/ 1 w 13"/>
                <a:gd name="T5" fmla="*/ 1 h 6"/>
                <a:gd name="T6" fmla="*/ 1 w 13"/>
                <a:gd name="T7" fmla="*/ 1 h 6"/>
                <a:gd name="T8" fmla="*/ 1 w 13"/>
                <a:gd name="T9" fmla="*/ 1 h 6"/>
                <a:gd name="T10" fmla="*/ 1 w 13"/>
                <a:gd name="T11" fmla="*/ 1 h 6"/>
                <a:gd name="T12" fmla="*/ 1 w 13"/>
                <a:gd name="T13" fmla="*/ 1 h 6"/>
                <a:gd name="T14" fmla="*/ 1 w 13"/>
                <a:gd name="T15" fmla="*/ 1 h 6"/>
                <a:gd name="T16" fmla="*/ 0 w 13"/>
                <a:gd name="T17" fmla="*/ 1 h 6"/>
                <a:gd name="T18" fmla="*/ 1 w 13"/>
                <a:gd name="T19" fmla="*/ 1 h 6"/>
                <a:gd name="T20" fmla="*/ 1 w 13"/>
                <a:gd name="T21" fmla="*/ 1 h 6"/>
                <a:gd name="T22" fmla="*/ 1 w 13"/>
                <a:gd name="T23" fmla="*/ 0 h 6"/>
                <a:gd name="T24" fmla="*/ 1 w 13"/>
                <a:gd name="T25" fmla="*/ 0 h 6"/>
                <a:gd name="T26" fmla="*/ 1 w 13"/>
                <a:gd name="T27" fmla="*/ 0 h 6"/>
                <a:gd name="T28" fmla="*/ 1 w 13"/>
                <a:gd name="T29" fmla="*/ 1 h 6"/>
                <a:gd name="T30" fmla="*/ 1 w 13"/>
                <a:gd name="T31" fmla="*/ 1 h 6"/>
                <a:gd name="T32" fmla="*/ 1 w 13"/>
                <a:gd name="T33" fmla="*/ 1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" h="6">
                  <a:moveTo>
                    <a:pt x="13" y="2"/>
                  </a:moveTo>
                  <a:lnTo>
                    <a:pt x="12" y="3"/>
                  </a:lnTo>
                  <a:lnTo>
                    <a:pt x="11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1" name="Freeform 658"/>
            <p:cNvSpPr>
              <a:spLocks/>
            </p:cNvSpPr>
            <p:nvPr/>
          </p:nvSpPr>
          <p:spPr bwMode="auto">
            <a:xfrm>
              <a:off x="4664" y="498"/>
              <a:ext cx="2" cy="3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0 w 5"/>
                <a:gd name="T5" fmla="*/ 1 h 6"/>
                <a:gd name="T6" fmla="*/ 0 w 5"/>
                <a:gd name="T7" fmla="*/ 1 h 6"/>
                <a:gd name="T8" fmla="*/ 0 w 5"/>
                <a:gd name="T9" fmla="*/ 1 h 6"/>
                <a:gd name="T10" fmla="*/ 0 w 5"/>
                <a:gd name="T11" fmla="*/ 1 h 6"/>
                <a:gd name="T12" fmla="*/ 0 w 5"/>
                <a:gd name="T13" fmla="*/ 1 h 6"/>
                <a:gd name="T14" fmla="*/ 0 w 5"/>
                <a:gd name="T15" fmla="*/ 1 h 6"/>
                <a:gd name="T16" fmla="*/ 0 w 5"/>
                <a:gd name="T17" fmla="*/ 1 h 6"/>
                <a:gd name="T18" fmla="*/ 0 w 5"/>
                <a:gd name="T19" fmla="*/ 1 h 6"/>
                <a:gd name="T20" fmla="*/ 0 w 5"/>
                <a:gd name="T21" fmla="*/ 1 h 6"/>
                <a:gd name="T22" fmla="*/ 0 w 5"/>
                <a:gd name="T23" fmla="*/ 0 h 6"/>
                <a:gd name="T24" fmla="*/ 0 w 5"/>
                <a:gd name="T25" fmla="*/ 0 h 6"/>
                <a:gd name="T26" fmla="*/ 0 w 5"/>
                <a:gd name="T27" fmla="*/ 0 h 6"/>
                <a:gd name="T28" fmla="*/ 0 w 5"/>
                <a:gd name="T29" fmla="*/ 1 h 6"/>
                <a:gd name="T30" fmla="*/ 0 w 5"/>
                <a:gd name="T31" fmla="*/ 1 h 6"/>
                <a:gd name="T32" fmla="*/ 0 w 5"/>
                <a:gd name="T33" fmla="*/ 1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4"/>
                  </a:lnTo>
                  <a:lnTo>
                    <a:pt x="4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2" name="Freeform 659"/>
            <p:cNvSpPr>
              <a:spLocks/>
            </p:cNvSpPr>
            <p:nvPr/>
          </p:nvSpPr>
          <p:spPr bwMode="auto">
            <a:xfrm>
              <a:off x="4686" y="523"/>
              <a:ext cx="3" cy="3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0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0 h 7"/>
                <a:gd name="T12" fmla="*/ 0 w 7"/>
                <a:gd name="T13" fmla="*/ 0 h 7"/>
                <a:gd name="T14" fmla="*/ 0 w 7"/>
                <a:gd name="T15" fmla="*/ 0 h 7"/>
                <a:gd name="T16" fmla="*/ 0 w 7"/>
                <a:gd name="T17" fmla="*/ 0 h 7"/>
                <a:gd name="T18" fmla="*/ 0 w 7"/>
                <a:gd name="T19" fmla="*/ 0 h 7"/>
                <a:gd name="T20" fmla="*/ 0 w 7"/>
                <a:gd name="T21" fmla="*/ 0 h 7"/>
                <a:gd name="T22" fmla="*/ 0 w 7"/>
                <a:gd name="T23" fmla="*/ 0 h 7"/>
                <a:gd name="T24" fmla="*/ 0 w 7"/>
                <a:gd name="T25" fmla="*/ 0 h 7"/>
                <a:gd name="T26" fmla="*/ 0 w 7"/>
                <a:gd name="T27" fmla="*/ 0 h 7"/>
                <a:gd name="T28" fmla="*/ 0 w 7"/>
                <a:gd name="T29" fmla="*/ 0 h 7"/>
                <a:gd name="T30" fmla="*/ 0 w 7"/>
                <a:gd name="T31" fmla="*/ 0 h 7"/>
                <a:gd name="T32" fmla="*/ 0 w 7"/>
                <a:gd name="T33" fmla="*/ 0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lnTo>
                    <a:pt x="7" y="4"/>
                  </a:lnTo>
                  <a:lnTo>
                    <a:pt x="6" y="5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3" name="Freeform 663"/>
            <p:cNvSpPr>
              <a:spLocks/>
            </p:cNvSpPr>
            <p:nvPr/>
          </p:nvSpPr>
          <p:spPr bwMode="auto">
            <a:xfrm>
              <a:off x="4679" y="490"/>
              <a:ext cx="5" cy="5"/>
            </a:xfrm>
            <a:custGeom>
              <a:avLst/>
              <a:gdLst>
                <a:gd name="T0" fmla="*/ 1 w 10"/>
                <a:gd name="T1" fmla="*/ 1 h 9"/>
                <a:gd name="T2" fmla="*/ 1 w 10"/>
                <a:gd name="T3" fmla="*/ 1 h 9"/>
                <a:gd name="T4" fmla="*/ 1 w 10"/>
                <a:gd name="T5" fmla="*/ 1 h 9"/>
                <a:gd name="T6" fmla="*/ 1 w 10"/>
                <a:gd name="T7" fmla="*/ 1 h 9"/>
                <a:gd name="T8" fmla="*/ 1 w 10"/>
                <a:gd name="T9" fmla="*/ 1 h 9"/>
                <a:gd name="T10" fmla="*/ 1 w 10"/>
                <a:gd name="T11" fmla="*/ 1 h 9"/>
                <a:gd name="T12" fmla="*/ 1 w 10"/>
                <a:gd name="T13" fmla="*/ 1 h 9"/>
                <a:gd name="T14" fmla="*/ 0 w 10"/>
                <a:gd name="T15" fmla="*/ 1 h 9"/>
                <a:gd name="T16" fmla="*/ 0 w 10"/>
                <a:gd name="T17" fmla="*/ 1 h 9"/>
                <a:gd name="T18" fmla="*/ 0 w 10"/>
                <a:gd name="T19" fmla="*/ 1 h 9"/>
                <a:gd name="T20" fmla="*/ 1 w 10"/>
                <a:gd name="T21" fmla="*/ 1 h 9"/>
                <a:gd name="T22" fmla="*/ 1 w 10"/>
                <a:gd name="T23" fmla="*/ 0 h 9"/>
                <a:gd name="T24" fmla="*/ 1 w 10"/>
                <a:gd name="T25" fmla="*/ 0 h 9"/>
                <a:gd name="T26" fmla="*/ 1 w 10"/>
                <a:gd name="T27" fmla="*/ 0 h 9"/>
                <a:gd name="T28" fmla="*/ 1 w 10"/>
                <a:gd name="T29" fmla="*/ 1 h 9"/>
                <a:gd name="T30" fmla="*/ 1 w 10"/>
                <a:gd name="T31" fmla="*/ 1 h 9"/>
                <a:gd name="T32" fmla="*/ 1 w 10"/>
                <a:gd name="T33" fmla="*/ 1 h 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6"/>
                  </a:lnTo>
                  <a:lnTo>
                    <a:pt x="9" y="8"/>
                  </a:lnTo>
                  <a:lnTo>
                    <a:pt x="6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0" y="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" name="Freeform 664"/>
            <p:cNvSpPr>
              <a:spLocks/>
            </p:cNvSpPr>
            <p:nvPr/>
          </p:nvSpPr>
          <p:spPr bwMode="auto">
            <a:xfrm>
              <a:off x="4675" y="510"/>
              <a:ext cx="3" cy="1"/>
            </a:xfrm>
            <a:custGeom>
              <a:avLst/>
              <a:gdLst>
                <a:gd name="T0" fmla="*/ 1 w 6"/>
                <a:gd name="T1" fmla="*/ 0 h 4"/>
                <a:gd name="T2" fmla="*/ 1 w 6"/>
                <a:gd name="T3" fmla="*/ 0 h 4"/>
                <a:gd name="T4" fmla="*/ 1 w 6"/>
                <a:gd name="T5" fmla="*/ 0 h 4"/>
                <a:gd name="T6" fmla="*/ 1 w 6"/>
                <a:gd name="T7" fmla="*/ 0 h 4"/>
                <a:gd name="T8" fmla="*/ 1 w 6"/>
                <a:gd name="T9" fmla="*/ 0 h 4"/>
                <a:gd name="T10" fmla="*/ 1 w 6"/>
                <a:gd name="T11" fmla="*/ 0 h 4"/>
                <a:gd name="T12" fmla="*/ 1 w 6"/>
                <a:gd name="T13" fmla="*/ 0 h 4"/>
                <a:gd name="T14" fmla="*/ 0 w 6"/>
                <a:gd name="T15" fmla="*/ 0 h 4"/>
                <a:gd name="T16" fmla="*/ 0 w 6"/>
                <a:gd name="T17" fmla="*/ 0 h 4"/>
                <a:gd name="T18" fmla="*/ 0 w 6"/>
                <a:gd name="T19" fmla="*/ 0 h 4"/>
                <a:gd name="T20" fmla="*/ 1 w 6"/>
                <a:gd name="T21" fmla="*/ 0 h 4"/>
                <a:gd name="T22" fmla="*/ 1 w 6"/>
                <a:gd name="T23" fmla="*/ 0 h 4"/>
                <a:gd name="T24" fmla="*/ 1 w 6"/>
                <a:gd name="T25" fmla="*/ 0 h 4"/>
                <a:gd name="T26" fmla="*/ 1 w 6"/>
                <a:gd name="T27" fmla="*/ 0 h 4"/>
                <a:gd name="T28" fmla="*/ 1 w 6"/>
                <a:gd name="T29" fmla="*/ 0 h 4"/>
                <a:gd name="T30" fmla="*/ 1 w 6"/>
                <a:gd name="T31" fmla="*/ 0 h 4"/>
                <a:gd name="T32" fmla="*/ 1 w 6"/>
                <a:gd name="T33" fmla="*/ 0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" name="Freeform 665"/>
            <p:cNvSpPr>
              <a:spLocks/>
            </p:cNvSpPr>
            <p:nvPr/>
          </p:nvSpPr>
          <p:spPr bwMode="auto">
            <a:xfrm>
              <a:off x="4710" y="522"/>
              <a:ext cx="4" cy="3"/>
            </a:xfrm>
            <a:custGeom>
              <a:avLst/>
              <a:gdLst>
                <a:gd name="T0" fmla="*/ 0 w 9"/>
                <a:gd name="T1" fmla="*/ 1 h 5"/>
                <a:gd name="T2" fmla="*/ 0 w 9"/>
                <a:gd name="T3" fmla="*/ 1 h 5"/>
                <a:gd name="T4" fmla="*/ 0 w 9"/>
                <a:gd name="T5" fmla="*/ 1 h 5"/>
                <a:gd name="T6" fmla="*/ 0 w 9"/>
                <a:gd name="T7" fmla="*/ 1 h 5"/>
                <a:gd name="T8" fmla="*/ 0 w 9"/>
                <a:gd name="T9" fmla="*/ 1 h 5"/>
                <a:gd name="T10" fmla="*/ 0 w 9"/>
                <a:gd name="T11" fmla="*/ 1 h 5"/>
                <a:gd name="T12" fmla="*/ 0 w 9"/>
                <a:gd name="T13" fmla="*/ 1 h 5"/>
                <a:gd name="T14" fmla="*/ 0 w 9"/>
                <a:gd name="T15" fmla="*/ 1 h 5"/>
                <a:gd name="T16" fmla="*/ 0 w 9"/>
                <a:gd name="T17" fmla="*/ 1 h 5"/>
                <a:gd name="T18" fmla="*/ 0 w 9"/>
                <a:gd name="T19" fmla="*/ 1 h 5"/>
                <a:gd name="T20" fmla="*/ 0 w 9"/>
                <a:gd name="T21" fmla="*/ 1 h 5"/>
                <a:gd name="T22" fmla="*/ 0 w 9"/>
                <a:gd name="T23" fmla="*/ 0 h 5"/>
                <a:gd name="T24" fmla="*/ 0 w 9"/>
                <a:gd name="T25" fmla="*/ 0 h 5"/>
                <a:gd name="T26" fmla="*/ 0 w 9"/>
                <a:gd name="T27" fmla="*/ 0 h 5"/>
                <a:gd name="T28" fmla="*/ 0 w 9"/>
                <a:gd name="T29" fmla="*/ 1 h 5"/>
                <a:gd name="T30" fmla="*/ 0 w 9"/>
                <a:gd name="T31" fmla="*/ 1 h 5"/>
                <a:gd name="T32" fmla="*/ 0 w 9"/>
                <a:gd name="T33" fmla="*/ 1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5">
                  <a:moveTo>
                    <a:pt x="9" y="2"/>
                  </a:moveTo>
                  <a:lnTo>
                    <a:pt x="9" y="3"/>
                  </a:lnTo>
                  <a:lnTo>
                    <a:pt x="7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ED9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6" name="Freeform 676"/>
            <p:cNvSpPr>
              <a:spLocks/>
            </p:cNvSpPr>
            <p:nvPr/>
          </p:nvSpPr>
          <p:spPr bwMode="auto">
            <a:xfrm>
              <a:off x="4643" y="329"/>
              <a:ext cx="69" cy="22"/>
            </a:xfrm>
            <a:custGeom>
              <a:avLst/>
              <a:gdLst>
                <a:gd name="T0" fmla="*/ 0 w 138"/>
                <a:gd name="T1" fmla="*/ 2 h 43"/>
                <a:gd name="T2" fmla="*/ 1 w 138"/>
                <a:gd name="T3" fmla="*/ 2 h 43"/>
                <a:gd name="T4" fmla="*/ 1 w 138"/>
                <a:gd name="T5" fmla="*/ 1 h 43"/>
                <a:gd name="T6" fmla="*/ 2 w 138"/>
                <a:gd name="T7" fmla="*/ 1 h 43"/>
                <a:gd name="T8" fmla="*/ 3 w 138"/>
                <a:gd name="T9" fmla="*/ 1 h 43"/>
                <a:gd name="T10" fmla="*/ 5 w 138"/>
                <a:gd name="T11" fmla="*/ 0 h 43"/>
                <a:gd name="T12" fmla="*/ 6 w 138"/>
                <a:gd name="T13" fmla="*/ 1 h 43"/>
                <a:gd name="T14" fmla="*/ 8 w 138"/>
                <a:gd name="T15" fmla="*/ 2 h 43"/>
                <a:gd name="T16" fmla="*/ 9 w 138"/>
                <a:gd name="T17" fmla="*/ 3 h 43"/>
                <a:gd name="T18" fmla="*/ 9 w 138"/>
                <a:gd name="T19" fmla="*/ 3 h 43"/>
                <a:gd name="T20" fmla="*/ 8 w 138"/>
                <a:gd name="T21" fmla="*/ 3 h 43"/>
                <a:gd name="T22" fmla="*/ 8 w 138"/>
                <a:gd name="T23" fmla="*/ 2 h 43"/>
                <a:gd name="T24" fmla="*/ 7 w 138"/>
                <a:gd name="T25" fmla="*/ 1 h 43"/>
                <a:gd name="T26" fmla="*/ 5 w 138"/>
                <a:gd name="T27" fmla="*/ 1 h 43"/>
                <a:gd name="T28" fmla="*/ 4 w 138"/>
                <a:gd name="T29" fmla="*/ 1 h 43"/>
                <a:gd name="T30" fmla="*/ 2 w 138"/>
                <a:gd name="T31" fmla="*/ 1 h 43"/>
                <a:gd name="T32" fmla="*/ 0 w 138"/>
                <a:gd name="T33" fmla="*/ 2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8" h="43">
                  <a:moveTo>
                    <a:pt x="0" y="25"/>
                  </a:moveTo>
                  <a:lnTo>
                    <a:pt x="3" y="23"/>
                  </a:lnTo>
                  <a:lnTo>
                    <a:pt x="14" y="16"/>
                  </a:lnTo>
                  <a:lnTo>
                    <a:pt x="29" y="8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93" y="4"/>
                  </a:lnTo>
                  <a:lnTo>
                    <a:pt x="116" y="18"/>
                  </a:lnTo>
                  <a:lnTo>
                    <a:pt x="138" y="43"/>
                  </a:lnTo>
                  <a:lnTo>
                    <a:pt x="136" y="40"/>
                  </a:lnTo>
                  <a:lnTo>
                    <a:pt x="128" y="33"/>
                  </a:lnTo>
                  <a:lnTo>
                    <a:pt x="116" y="24"/>
                  </a:lnTo>
                  <a:lnTo>
                    <a:pt x="100" y="13"/>
                  </a:lnTo>
                  <a:lnTo>
                    <a:pt x="79" y="6"/>
                  </a:lnTo>
                  <a:lnTo>
                    <a:pt x="56" y="5"/>
                  </a:lnTo>
                  <a:lnTo>
                    <a:pt x="30" y="1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C5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7" name="Freeform 677"/>
            <p:cNvSpPr>
              <a:spLocks/>
            </p:cNvSpPr>
            <p:nvPr/>
          </p:nvSpPr>
          <p:spPr bwMode="auto">
            <a:xfrm>
              <a:off x="4371" y="666"/>
              <a:ext cx="91" cy="94"/>
            </a:xfrm>
            <a:custGeom>
              <a:avLst/>
              <a:gdLst>
                <a:gd name="T0" fmla="*/ 2 w 181"/>
                <a:gd name="T1" fmla="*/ 0 h 189"/>
                <a:gd name="T2" fmla="*/ 2 w 181"/>
                <a:gd name="T3" fmla="*/ 0 h 189"/>
                <a:gd name="T4" fmla="*/ 2 w 181"/>
                <a:gd name="T5" fmla="*/ 0 h 189"/>
                <a:gd name="T6" fmla="*/ 1 w 181"/>
                <a:gd name="T7" fmla="*/ 0 h 189"/>
                <a:gd name="T8" fmla="*/ 0 w 181"/>
                <a:gd name="T9" fmla="*/ 1 h 189"/>
                <a:gd name="T10" fmla="*/ 10 w 181"/>
                <a:gd name="T11" fmla="*/ 11 h 189"/>
                <a:gd name="T12" fmla="*/ 12 w 181"/>
                <a:gd name="T13" fmla="*/ 10 h 189"/>
                <a:gd name="T14" fmla="*/ 2 w 181"/>
                <a:gd name="T15" fmla="*/ 0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" h="189">
                  <a:moveTo>
                    <a:pt x="32" y="0"/>
                  </a:moveTo>
                  <a:lnTo>
                    <a:pt x="27" y="0"/>
                  </a:lnTo>
                  <a:lnTo>
                    <a:pt x="18" y="4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56" y="189"/>
                  </a:lnTo>
                  <a:lnTo>
                    <a:pt x="181" y="16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8" name="Freeform 678"/>
            <p:cNvSpPr>
              <a:spLocks/>
            </p:cNvSpPr>
            <p:nvPr/>
          </p:nvSpPr>
          <p:spPr bwMode="auto">
            <a:xfrm>
              <a:off x="4371" y="673"/>
              <a:ext cx="83" cy="88"/>
            </a:xfrm>
            <a:custGeom>
              <a:avLst/>
              <a:gdLst>
                <a:gd name="T0" fmla="*/ 1 w 166"/>
                <a:gd name="T1" fmla="*/ 0 h 178"/>
                <a:gd name="T2" fmla="*/ 11 w 166"/>
                <a:gd name="T3" fmla="*/ 10 h 178"/>
                <a:gd name="T4" fmla="*/ 10 w 166"/>
                <a:gd name="T5" fmla="*/ 11 h 178"/>
                <a:gd name="T6" fmla="*/ 0 w 166"/>
                <a:gd name="T7" fmla="*/ 0 h 178"/>
                <a:gd name="T8" fmla="*/ 0 w 166"/>
                <a:gd name="T9" fmla="*/ 0 h 178"/>
                <a:gd name="T10" fmla="*/ 1 w 166"/>
                <a:gd name="T11" fmla="*/ 0 h 178"/>
                <a:gd name="T12" fmla="*/ 1 w 166"/>
                <a:gd name="T13" fmla="*/ 0 h 178"/>
                <a:gd name="T14" fmla="*/ 1 w 166"/>
                <a:gd name="T15" fmla="*/ 0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6" h="178">
                  <a:moveTo>
                    <a:pt x="6" y="0"/>
                  </a:moveTo>
                  <a:lnTo>
                    <a:pt x="166" y="167"/>
                  </a:lnTo>
                  <a:lnTo>
                    <a:pt x="157" y="17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9" name="Freeform 679"/>
            <p:cNvSpPr>
              <a:spLocks/>
            </p:cNvSpPr>
            <p:nvPr/>
          </p:nvSpPr>
          <p:spPr bwMode="auto">
            <a:xfrm>
              <a:off x="4409" y="692"/>
              <a:ext cx="93" cy="145"/>
            </a:xfrm>
            <a:custGeom>
              <a:avLst/>
              <a:gdLst>
                <a:gd name="T0" fmla="*/ 11 w 187"/>
                <a:gd name="T1" fmla="*/ 13 h 291"/>
                <a:gd name="T2" fmla="*/ 8 w 187"/>
                <a:gd name="T3" fmla="*/ 4 h 291"/>
                <a:gd name="T4" fmla="*/ 5 w 187"/>
                <a:gd name="T5" fmla="*/ 1 h 291"/>
                <a:gd name="T6" fmla="*/ 0 w 187"/>
                <a:gd name="T7" fmla="*/ 0 h 291"/>
                <a:gd name="T8" fmla="*/ 0 w 187"/>
                <a:gd name="T9" fmla="*/ 0 h 291"/>
                <a:gd name="T10" fmla="*/ 0 w 187"/>
                <a:gd name="T11" fmla="*/ 0 h 291"/>
                <a:gd name="T12" fmla="*/ 0 w 187"/>
                <a:gd name="T13" fmla="*/ 0 h 291"/>
                <a:gd name="T14" fmla="*/ 0 w 187"/>
                <a:gd name="T15" fmla="*/ 0 h 291"/>
                <a:gd name="T16" fmla="*/ 0 w 187"/>
                <a:gd name="T17" fmla="*/ 1 h 291"/>
                <a:gd name="T18" fmla="*/ 0 w 187"/>
                <a:gd name="T19" fmla="*/ 1 h 291"/>
                <a:gd name="T20" fmla="*/ 0 w 187"/>
                <a:gd name="T21" fmla="*/ 1 h 291"/>
                <a:gd name="T22" fmla="*/ 1 w 187"/>
                <a:gd name="T23" fmla="*/ 1 h 291"/>
                <a:gd name="T24" fmla="*/ 4 w 187"/>
                <a:gd name="T25" fmla="*/ 2 h 291"/>
                <a:gd name="T26" fmla="*/ 6 w 187"/>
                <a:gd name="T27" fmla="*/ 4 h 291"/>
                <a:gd name="T28" fmla="*/ 2 w 187"/>
                <a:gd name="T29" fmla="*/ 6 h 291"/>
                <a:gd name="T30" fmla="*/ 1 w 187"/>
                <a:gd name="T31" fmla="*/ 6 h 291"/>
                <a:gd name="T32" fmla="*/ 1 w 187"/>
                <a:gd name="T33" fmla="*/ 6 h 291"/>
                <a:gd name="T34" fmla="*/ 2 w 187"/>
                <a:gd name="T35" fmla="*/ 7 h 291"/>
                <a:gd name="T36" fmla="*/ 2 w 187"/>
                <a:gd name="T37" fmla="*/ 8 h 291"/>
                <a:gd name="T38" fmla="*/ 2 w 187"/>
                <a:gd name="T39" fmla="*/ 8 h 291"/>
                <a:gd name="T40" fmla="*/ 2 w 187"/>
                <a:gd name="T41" fmla="*/ 8 h 291"/>
                <a:gd name="T42" fmla="*/ 1 w 187"/>
                <a:gd name="T43" fmla="*/ 8 h 291"/>
                <a:gd name="T44" fmla="*/ 1 w 187"/>
                <a:gd name="T45" fmla="*/ 9 h 291"/>
                <a:gd name="T46" fmla="*/ 1 w 187"/>
                <a:gd name="T47" fmla="*/ 9 h 291"/>
                <a:gd name="T48" fmla="*/ 1 w 187"/>
                <a:gd name="T49" fmla="*/ 10 h 291"/>
                <a:gd name="T50" fmla="*/ 1 w 187"/>
                <a:gd name="T51" fmla="*/ 10 h 291"/>
                <a:gd name="T52" fmla="*/ 2 w 187"/>
                <a:gd name="T53" fmla="*/ 11 h 291"/>
                <a:gd name="T54" fmla="*/ 4 w 187"/>
                <a:gd name="T55" fmla="*/ 12 h 291"/>
                <a:gd name="T56" fmla="*/ 4 w 187"/>
                <a:gd name="T57" fmla="*/ 12 h 291"/>
                <a:gd name="T58" fmla="*/ 4 w 187"/>
                <a:gd name="T59" fmla="*/ 13 h 291"/>
                <a:gd name="T60" fmla="*/ 5 w 187"/>
                <a:gd name="T61" fmla="*/ 14 h 291"/>
                <a:gd name="T62" fmla="*/ 5 w 187"/>
                <a:gd name="T63" fmla="*/ 16 h 291"/>
                <a:gd name="T64" fmla="*/ 6 w 187"/>
                <a:gd name="T65" fmla="*/ 17 h 291"/>
                <a:gd name="T66" fmla="*/ 6 w 187"/>
                <a:gd name="T67" fmla="*/ 17 h 291"/>
                <a:gd name="T68" fmla="*/ 7 w 187"/>
                <a:gd name="T69" fmla="*/ 17 h 291"/>
                <a:gd name="T70" fmla="*/ 8 w 187"/>
                <a:gd name="T71" fmla="*/ 18 h 291"/>
                <a:gd name="T72" fmla="*/ 8 w 187"/>
                <a:gd name="T73" fmla="*/ 18 h 291"/>
                <a:gd name="T74" fmla="*/ 9 w 187"/>
                <a:gd name="T75" fmla="*/ 18 h 291"/>
                <a:gd name="T76" fmla="*/ 9 w 187"/>
                <a:gd name="T77" fmla="*/ 17 h 291"/>
                <a:gd name="T78" fmla="*/ 10 w 187"/>
                <a:gd name="T79" fmla="*/ 17 h 291"/>
                <a:gd name="T80" fmla="*/ 11 w 187"/>
                <a:gd name="T81" fmla="*/ 16 h 291"/>
                <a:gd name="T82" fmla="*/ 11 w 187"/>
                <a:gd name="T83" fmla="*/ 15 h 291"/>
                <a:gd name="T84" fmla="*/ 11 w 187"/>
                <a:gd name="T85" fmla="*/ 13 h 291"/>
                <a:gd name="T86" fmla="*/ 11 w 187"/>
                <a:gd name="T87" fmla="*/ 13 h 29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87" h="291">
                  <a:moveTo>
                    <a:pt x="187" y="216"/>
                  </a:moveTo>
                  <a:lnTo>
                    <a:pt x="136" y="64"/>
                  </a:lnTo>
                  <a:lnTo>
                    <a:pt x="86" y="18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3"/>
                  </a:lnTo>
                  <a:lnTo>
                    <a:pt x="3" y="19"/>
                  </a:lnTo>
                  <a:lnTo>
                    <a:pt x="7" y="23"/>
                  </a:lnTo>
                  <a:lnTo>
                    <a:pt x="15" y="28"/>
                  </a:lnTo>
                  <a:lnTo>
                    <a:pt x="27" y="30"/>
                  </a:lnTo>
                  <a:lnTo>
                    <a:pt x="71" y="41"/>
                  </a:lnTo>
                  <a:lnTo>
                    <a:pt x="97" y="74"/>
                  </a:lnTo>
                  <a:lnTo>
                    <a:pt x="33" y="96"/>
                  </a:lnTo>
                  <a:lnTo>
                    <a:pt x="30" y="99"/>
                  </a:lnTo>
                  <a:lnTo>
                    <a:pt x="29" y="108"/>
                  </a:lnTo>
                  <a:lnTo>
                    <a:pt x="32" y="118"/>
                  </a:lnTo>
                  <a:lnTo>
                    <a:pt x="44" y="128"/>
                  </a:lnTo>
                  <a:lnTo>
                    <a:pt x="40" y="129"/>
                  </a:lnTo>
                  <a:lnTo>
                    <a:pt x="32" y="132"/>
                  </a:lnTo>
                  <a:lnTo>
                    <a:pt x="25" y="141"/>
                  </a:lnTo>
                  <a:lnTo>
                    <a:pt x="26" y="156"/>
                  </a:lnTo>
                  <a:lnTo>
                    <a:pt x="23" y="158"/>
                  </a:lnTo>
                  <a:lnTo>
                    <a:pt x="22" y="165"/>
                  </a:lnTo>
                  <a:lnTo>
                    <a:pt x="26" y="174"/>
                  </a:lnTo>
                  <a:lnTo>
                    <a:pt x="43" y="186"/>
                  </a:lnTo>
                  <a:lnTo>
                    <a:pt x="66" y="202"/>
                  </a:lnTo>
                  <a:lnTo>
                    <a:pt x="68" y="207"/>
                  </a:lnTo>
                  <a:lnTo>
                    <a:pt x="74" y="219"/>
                  </a:lnTo>
                  <a:lnTo>
                    <a:pt x="82" y="239"/>
                  </a:lnTo>
                  <a:lnTo>
                    <a:pt x="95" y="262"/>
                  </a:lnTo>
                  <a:lnTo>
                    <a:pt x="102" y="272"/>
                  </a:lnTo>
                  <a:lnTo>
                    <a:pt x="111" y="282"/>
                  </a:lnTo>
                  <a:lnTo>
                    <a:pt x="119" y="287"/>
                  </a:lnTo>
                  <a:lnTo>
                    <a:pt x="129" y="290"/>
                  </a:lnTo>
                  <a:lnTo>
                    <a:pt x="139" y="291"/>
                  </a:lnTo>
                  <a:lnTo>
                    <a:pt x="148" y="290"/>
                  </a:lnTo>
                  <a:lnTo>
                    <a:pt x="157" y="285"/>
                  </a:lnTo>
                  <a:lnTo>
                    <a:pt x="166" y="279"/>
                  </a:lnTo>
                  <a:lnTo>
                    <a:pt x="179" y="262"/>
                  </a:lnTo>
                  <a:lnTo>
                    <a:pt x="186" y="240"/>
                  </a:lnTo>
                  <a:lnTo>
                    <a:pt x="187" y="223"/>
                  </a:lnTo>
                  <a:lnTo>
                    <a:pt x="187" y="216"/>
                  </a:ln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0" name="AutoShape 681"/>
          <p:cNvSpPr>
            <a:spLocks noChangeArrowheads="1"/>
          </p:cNvSpPr>
          <p:nvPr/>
        </p:nvSpPr>
        <p:spPr bwMode="auto">
          <a:xfrm>
            <a:off x="4366603" y="3904640"/>
            <a:ext cx="360362" cy="66198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1" name="AutoShape 682"/>
          <p:cNvSpPr>
            <a:spLocks noChangeArrowheads="1"/>
          </p:cNvSpPr>
          <p:nvPr/>
        </p:nvSpPr>
        <p:spPr bwMode="auto">
          <a:xfrm>
            <a:off x="5087328" y="3603015"/>
            <a:ext cx="3548062" cy="1503362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b="1" err="1">
                <a:solidFill>
                  <a:schemeClr val="accent2"/>
                </a:solidFill>
                <a:latin typeface="Arial" charset="0"/>
              </a:rPr>
              <a:t>int</a:t>
            </a:r>
            <a:r>
              <a:rPr lang="en-US" altLang="ko-KR" b="1">
                <a:latin typeface="Arial" charset="0"/>
              </a:rPr>
              <a:t> </a:t>
            </a:r>
            <a:r>
              <a:rPr lang="en-US" altLang="ko-KR">
                <a:latin typeface="Arial" charset="0"/>
              </a:rPr>
              <a:t>x, y;</a:t>
            </a:r>
          </a:p>
          <a:p>
            <a:endParaRPr lang="en-US" altLang="ko-KR">
              <a:latin typeface="Arial" charset="0"/>
            </a:endParaRPr>
          </a:p>
          <a:p>
            <a:r>
              <a:rPr lang="en-US" altLang="ko-KR">
                <a:latin typeface="Arial" charset="0"/>
              </a:rPr>
              <a:t>x = 3;</a:t>
            </a:r>
          </a:p>
          <a:p>
            <a:r>
              <a:rPr lang="en-US" altLang="ko-KR">
                <a:solidFill>
                  <a:srgbClr val="FF0000"/>
                </a:solidFill>
                <a:latin typeface="Arial" charset="0"/>
              </a:rPr>
              <a:t>y = x * x - 5 * x + 6;</a:t>
            </a:r>
          </a:p>
          <a:p>
            <a:r>
              <a:rPr lang="en-US" altLang="ko-KR" err="1">
                <a:latin typeface="Arial" charset="0"/>
              </a:rPr>
              <a:t>printf</a:t>
            </a:r>
            <a:r>
              <a:rPr lang="en-US" altLang="ko-KR">
                <a:latin typeface="Arial" charset="0"/>
              </a:rPr>
              <a:t>(“%d\n”, y);</a:t>
            </a:r>
          </a:p>
          <a:p>
            <a:endParaRPr lang="en-US" altLang="ko-KR"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4834148" y="4321155"/>
            <a:ext cx="100806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100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대입 연산</a:t>
            </a:r>
          </a:p>
        </p:txBody>
      </p:sp>
      <p:sp>
        <p:nvSpPr>
          <p:cNvPr id="26627" name="Rectangle 91"/>
          <p:cNvSpPr>
            <a:spLocks noGrp="1" noChangeArrowheads="1"/>
          </p:cNvSpPr>
          <p:nvPr>
            <p:ph sz="quarter" idx="1"/>
          </p:nvPr>
        </p:nvSpPr>
        <p:spPr>
          <a:xfrm>
            <a:off x="686304" y="2510502"/>
            <a:ext cx="8212138" cy="72548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대입 연산</a:t>
            </a:r>
            <a:r>
              <a:rPr lang="en-US" altLang="ko-KR">
                <a:solidFill>
                  <a:schemeClr val="tx2"/>
                </a:solidFill>
              </a:rPr>
              <a:t>(assignment operation</a:t>
            </a:r>
            <a:r>
              <a:rPr lang="en-US" altLang="ko-KR"/>
              <a:t>): </a:t>
            </a:r>
            <a:r>
              <a:rPr lang="ko-KR" altLang="en-US"/>
              <a:t>변수에 값을 저장하는 연산</a:t>
            </a:r>
          </a:p>
          <a:p>
            <a:pPr eaLnBrk="1" hangingPunct="1"/>
            <a:r>
              <a:rPr lang="ko-KR" altLang="en-US"/>
              <a:t>대입 연산 </a:t>
            </a:r>
            <a:r>
              <a:rPr lang="en-US" altLang="ko-KR"/>
              <a:t>= </a:t>
            </a:r>
            <a:r>
              <a:rPr lang="ko-KR" altLang="en-US"/>
              <a:t>배정 연산 </a:t>
            </a:r>
            <a:r>
              <a:rPr lang="en-US" altLang="ko-KR"/>
              <a:t>= </a:t>
            </a:r>
            <a:r>
              <a:rPr lang="ko-KR" altLang="en-US"/>
              <a:t>할당 연산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567" y="1717976"/>
            <a:ext cx="7786687" cy="5454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latin typeface="Trebuchet MS" pitchFamily="34" charset="0"/>
                <a:ea typeface="HY중고딕" pitchFamily="18" charset="-127"/>
              </a:rPr>
              <a:t>x = 100;</a:t>
            </a:r>
          </a:p>
        </p:txBody>
      </p:sp>
      <p:sp>
        <p:nvSpPr>
          <p:cNvPr id="26630" name="Freeform 5"/>
          <p:cNvSpPr>
            <a:spLocks/>
          </p:cNvSpPr>
          <p:nvPr/>
        </p:nvSpPr>
        <p:spPr bwMode="auto">
          <a:xfrm>
            <a:off x="2411624" y="4208443"/>
            <a:ext cx="985838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631" name="Freeform 6"/>
          <p:cNvSpPr>
            <a:spLocks/>
          </p:cNvSpPr>
          <p:nvPr/>
        </p:nvSpPr>
        <p:spPr bwMode="auto">
          <a:xfrm>
            <a:off x="1740112" y="4208443"/>
            <a:ext cx="671512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3878474" y="4208443"/>
            <a:ext cx="576263" cy="833437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4800">
                <a:latin typeface="HY중고딕" pitchFamily="18" charset="-127"/>
                <a:ea typeface="HY중고딕" pitchFamily="18" charset="-127"/>
              </a:rPr>
              <a:t>=</a:t>
            </a:r>
            <a:endParaRPr lang="ko-KR" altLang="en-US" sz="4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6147012" y="4251305"/>
            <a:ext cx="577850" cy="833438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4800">
                <a:latin typeface="HY중고딕" pitchFamily="18" charset="-127"/>
                <a:ea typeface="HY중고딕" pitchFamily="18" charset="-127"/>
              </a:rPr>
              <a:t>;</a:t>
            </a:r>
            <a:endParaRPr lang="ko-KR" altLang="en-US" sz="4800">
              <a:latin typeface="HY중고딕" pitchFamily="18" charset="-127"/>
              <a:ea typeface="HY중고딕" pitchFamily="18" charset="-127"/>
            </a:endParaRPr>
          </a:p>
        </p:txBody>
      </p:sp>
      <p:grpSp>
        <p:nvGrpSpPr>
          <p:cNvPr id="26634" name="그룹 30"/>
          <p:cNvGrpSpPr>
            <a:grpSpLocks/>
          </p:cNvGrpSpPr>
          <p:nvPr/>
        </p:nvGrpSpPr>
        <p:grpSpPr bwMode="auto">
          <a:xfrm>
            <a:off x="2411623" y="3483028"/>
            <a:ext cx="3017837" cy="3489325"/>
            <a:chOff x="1018010" y="3796470"/>
            <a:chExt cx="3017243" cy="3487852"/>
          </a:xfrm>
        </p:grpSpPr>
        <p:sp>
          <p:nvSpPr>
            <p:cNvPr id="24" name="원호 23"/>
            <p:cNvSpPr/>
            <p:nvPr/>
          </p:nvSpPr>
          <p:spPr bwMode="auto">
            <a:xfrm rot="18575479">
              <a:off x="782705" y="4031775"/>
              <a:ext cx="3487852" cy="3017243"/>
            </a:xfrm>
            <a:prstGeom prst="arc">
              <a:avLst>
                <a:gd name="adj1" fmla="val 16297205"/>
                <a:gd name="adj2" fmla="val 1142741"/>
              </a:avLst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cxnSp>
          <p:nvCxnSpPr>
            <p:cNvPr id="26640" name="직선 화살표 연결선 26"/>
            <p:cNvCxnSpPr>
              <a:cxnSpLocks noChangeShapeType="1"/>
            </p:cNvCxnSpPr>
            <p:nvPr/>
          </p:nvCxnSpPr>
          <p:spPr bwMode="auto">
            <a:xfrm flipH="1">
              <a:off x="1292303" y="4522292"/>
              <a:ext cx="115324" cy="149056"/>
            </a:xfrm>
            <a:prstGeom prst="straightConnector1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834149" y="4310043"/>
            <a:ext cx="100806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100</a:t>
            </a:r>
          </a:p>
        </p:txBody>
      </p:sp>
      <p:sp>
        <p:nvSpPr>
          <p:cNvPr id="26636" name="Freeform 9"/>
          <p:cNvSpPr>
            <a:spLocks/>
          </p:cNvSpPr>
          <p:nvPr/>
        </p:nvSpPr>
        <p:spPr bwMode="auto">
          <a:xfrm>
            <a:off x="1740112" y="4373543"/>
            <a:ext cx="985837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26637" name="Freeform 8"/>
          <p:cNvSpPr>
            <a:spLocks/>
          </p:cNvSpPr>
          <p:nvPr/>
        </p:nvSpPr>
        <p:spPr bwMode="auto">
          <a:xfrm>
            <a:off x="2725949" y="4373543"/>
            <a:ext cx="671513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산술 연산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532438"/>
            <a:ext cx="8153400" cy="2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산술 연산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-328473" y="25088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8713" name="Rectangle 162"/>
          <p:cNvSpPr>
            <a:spLocks noChangeArrowheads="1"/>
          </p:cNvSpPr>
          <p:nvPr/>
        </p:nvSpPr>
        <p:spPr bwMode="auto">
          <a:xfrm>
            <a:off x="-328473" y="57695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 flipH="1" flipV="1">
            <a:off x="6112015" y="4261451"/>
            <a:ext cx="820738" cy="86201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/>
          <p:cNvCxnSpPr>
            <a:cxnSpLocks noChangeShapeType="1"/>
          </p:cNvCxnSpPr>
          <p:nvPr/>
        </p:nvCxnSpPr>
        <p:spPr bwMode="auto">
          <a:xfrm flipV="1">
            <a:off x="4441965" y="4317013"/>
            <a:ext cx="881063" cy="69691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8" name="Freeform 5"/>
          <p:cNvSpPr>
            <a:spLocks/>
          </p:cNvSpPr>
          <p:nvPr/>
        </p:nvSpPr>
        <p:spPr bwMode="auto">
          <a:xfrm>
            <a:off x="1524140" y="5026626"/>
            <a:ext cx="985838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719" name="Freeform 6"/>
          <p:cNvSpPr>
            <a:spLocks/>
          </p:cNvSpPr>
          <p:nvPr/>
        </p:nvSpPr>
        <p:spPr bwMode="auto">
          <a:xfrm>
            <a:off x="852628" y="5026626"/>
            <a:ext cx="671512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720" name="Freeform 5"/>
          <p:cNvSpPr>
            <a:spLocks/>
          </p:cNvSpPr>
          <p:nvPr/>
        </p:nvSpPr>
        <p:spPr bwMode="auto">
          <a:xfrm>
            <a:off x="4229240" y="5032976"/>
            <a:ext cx="985838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721" name="Freeform 6"/>
          <p:cNvSpPr>
            <a:spLocks/>
          </p:cNvSpPr>
          <p:nvPr/>
        </p:nvSpPr>
        <p:spPr bwMode="auto">
          <a:xfrm>
            <a:off x="3557728" y="5032976"/>
            <a:ext cx="671512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784615" y="5013926"/>
            <a:ext cx="576263" cy="833437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4800">
                <a:latin typeface="HY중고딕" pitchFamily="18" charset="-127"/>
                <a:ea typeface="HY중고딕" pitchFamily="18" charset="-127"/>
              </a:rPr>
              <a:t>=</a:t>
            </a:r>
            <a:endParaRPr lang="ko-KR" altLang="en-US" sz="4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5478603" y="5032976"/>
            <a:ext cx="576262" cy="833437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4800">
                <a:latin typeface="HY중고딕" pitchFamily="18" charset="-127"/>
                <a:ea typeface="HY중고딕" pitchFamily="18" charset="-127"/>
              </a:rPr>
              <a:t>+</a:t>
            </a:r>
            <a:endParaRPr lang="ko-KR" altLang="en-US" sz="4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5189678" y="3702651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5</a:t>
            </a:r>
          </a:p>
        </p:txBody>
      </p:sp>
      <p:sp>
        <p:nvSpPr>
          <p:cNvPr id="28725" name="Freeform 9"/>
          <p:cNvSpPr>
            <a:spLocks/>
          </p:cNvSpPr>
          <p:nvPr/>
        </p:nvSpPr>
        <p:spPr bwMode="auto">
          <a:xfrm>
            <a:off x="852628" y="5179026"/>
            <a:ext cx="985837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sum</a:t>
            </a:r>
            <a:endParaRPr lang="ko-KR" altLang="en-US"/>
          </a:p>
        </p:txBody>
      </p:sp>
      <p:sp>
        <p:nvSpPr>
          <p:cNvPr id="28726" name="Freeform 8"/>
          <p:cNvSpPr>
            <a:spLocks/>
          </p:cNvSpPr>
          <p:nvPr/>
        </p:nvSpPr>
        <p:spPr bwMode="auto">
          <a:xfrm>
            <a:off x="1838465" y="5179026"/>
            <a:ext cx="671513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727" name="Freeform 5"/>
          <p:cNvSpPr>
            <a:spLocks/>
          </p:cNvSpPr>
          <p:nvPr/>
        </p:nvSpPr>
        <p:spPr bwMode="auto">
          <a:xfrm>
            <a:off x="7042290" y="5123463"/>
            <a:ext cx="985838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728" name="Freeform 6"/>
          <p:cNvSpPr>
            <a:spLocks/>
          </p:cNvSpPr>
          <p:nvPr/>
        </p:nvSpPr>
        <p:spPr bwMode="auto">
          <a:xfrm>
            <a:off x="6370778" y="5123463"/>
            <a:ext cx="671512" cy="660400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6724790" y="4901213"/>
            <a:ext cx="100806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3</a:t>
            </a:r>
          </a:p>
        </p:txBody>
      </p:sp>
      <p:sp>
        <p:nvSpPr>
          <p:cNvPr id="28730" name="Freeform 9"/>
          <p:cNvSpPr>
            <a:spLocks/>
          </p:cNvSpPr>
          <p:nvPr/>
        </p:nvSpPr>
        <p:spPr bwMode="auto">
          <a:xfrm>
            <a:off x="6370778" y="5288563"/>
            <a:ext cx="985837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y</a:t>
            </a:r>
            <a:endParaRPr lang="ko-KR" altLang="en-US"/>
          </a:p>
        </p:txBody>
      </p:sp>
      <p:sp>
        <p:nvSpPr>
          <p:cNvPr id="28731" name="Freeform 8"/>
          <p:cNvSpPr>
            <a:spLocks/>
          </p:cNvSpPr>
          <p:nvPr/>
        </p:nvSpPr>
        <p:spPr bwMode="auto">
          <a:xfrm>
            <a:off x="7356615" y="5288563"/>
            <a:ext cx="671513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3937140" y="4837713"/>
            <a:ext cx="100806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</a:rPr>
              <a:t>2</a:t>
            </a:r>
          </a:p>
        </p:txBody>
      </p:sp>
      <p:sp>
        <p:nvSpPr>
          <p:cNvPr id="28733" name="Freeform 9"/>
          <p:cNvSpPr>
            <a:spLocks/>
          </p:cNvSpPr>
          <p:nvPr/>
        </p:nvSpPr>
        <p:spPr bwMode="auto">
          <a:xfrm>
            <a:off x="3557728" y="5198076"/>
            <a:ext cx="985837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2147483647 h 1332"/>
              <a:gd name="T4" fmla="*/ 2147483647 w 727"/>
              <a:gd name="T5" fmla="*/ 2147483647 h 1332"/>
              <a:gd name="T6" fmla="*/ 2147483647 w 727"/>
              <a:gd name="T7" fmla="*/ 2147483647 h 1332"/>
              <a:gd name="T8" fmla="*/ 2147483647 w 727"/>
              <a:gd name="T9" fmla="*/ 2147483647 h 1332"/>
              <a:gd name="T10" fmla="*/ 2147483647 w 727"/>
              <a:gd name="T11" fmla="*/ 2147483647 h 1332"/>
              <a:gd name="T12" fmla="*/ 0 w 727"/>
              <a:gd name="T13" fmla="*/ 0 h 1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27"/>
              <a:gd name="T22" fmla="*/ 0 h 1332"/>
              <a:gd name="T23" fmla="*/ 727 w 727"/>
              <a:gd name="T24" fmla="*/ 1332 h 1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">
            <a:solidFill>
              <a:srgbClr val="BF8A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28734" name="Freeform 8"/>
          <p:cNvSpPr>
            <a:spLocks/>
          </p:cNvSpPr>
          <p:nvPr/>
        </p:nvSpPr>
        <p:spPr bwMode="auto">
          <a:xfrm>
            <a:off x="4543565" y="5198076"/>
            <a:ext cx="671513" cy="771525"/>
          </a:xfrm>
          <a:custGeom>
            <a:avLst/>
            <a:gdLst>
              <a:gd name="T0" fmla="*/ 0 w 700"/>
              <a:gd name="T1" fmla="*/ 2147483647 h 1312"/>
              <a:gd name="T2" fmla="*/ 2147483647 w 700"/>
              <a:gd name="T3" fmla="*/ 2147483647 h 1312"/>
              <a:gd name="T4" fmla="*/ 2147483647 w 700"/>
              <a:gd name="T5" fmla="*/ 0 h 1312"/>
              <a:gd name="T6" fmla="*/ 0 w 700"/>
              <a:gd name="T7" fmla="*/ 2147483647 h 1312"/>
              <a:gd name="T8" fmla="*/ 0 w 700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rgbClr val="FFF1CC">
                  <a:alpha val="50000"/>
                </a:srgbClr>
              </a:gs>
              <a:gs pos="100000">
                <a:srgbClr val="FFD466"/>
              </a:gs>
            </a:gsLst>
            <a:lin ang="5400000" scaled="1"/>
          </a:gradFill>
          <a:ln w="1270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812146" y="1938572"/>
            <a:ext cx="7678249" cy="59726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latin typeface="Trebuchet MS" pitchFamily="34" charset="0"/>
                <a:ea typeface="HY중고딕" pitchFamily="18" charset="-127"/>
              </a:rPr>
              <a:t>     sum = x + y;</a:t>
            </a:r>
          </a:p>
        </p:txBody>
      </p:sp>
      <p:sp>
        <p:nvSpPr>
          <p:cNvPr id="2" name="자유형 1"/>
          <p:cNvSpPr/>
          <p:nvPr/>
        </p:nvSpPr>
        <p:spPr bwMode="auto">
          <a:xfrm>
            <a:off x="1654008" y="2878087"/>
            <a:ext cx="3834332" cy="2281181"/>
          </a:xfrm>
          <a:custGeom>
            <a:avLst/>
            <a:gdLst>
              <a:gd name="connsiteX0" fmla="*/ 3780544 w 3834332"/>
              <a:gd name="connsiteY0" fmla="*/ 997948 h 2281181"/>
              <a:gd name="connsiteX1" fmla="*/ 3795912 w 3834332"/>
              <a:gd name="connsiteY1" fmla="*/ 959528 h 2281181"/>
              <a:gd name="connsiteX2" fmla="*/ 3803596 w 3834332"/>
              <a:gd name="connsiteY2" fmla="*/ 913423 h 2281181"/>
              <a:gd name="connsiteX3" fmla="*/ 3811280 w 3834332"/>
              <a:gd name="connsiteY3" fmla="*/ 875003 h 2281181"/>
              <a:gd name="connsiteX4" fmla="*/ 3826648 w 3834332"/>
              <a:gd name="connsiteY4" fmla="*/ 798163 h 2281181"/>
              <a:gd name="connsiteX5" fmla="*/ 3834332 w 3834332"/>
              <a:gd name="connsiteY5" fmla="*/ 721323 h 2281181"/>
              <a:gd name="connsiteX6" fmla="*/ 3826648 w 3834332"/>
              <a:gd name="connsiteY6" fmla="*/ 437013 h 2281181"/>
              <a:gd name="connsiteX7" fmla="*/ 3818964 w 3834332"/>
              <a:gd name="connsiteY7" fmla="*/ 383225 h 2281181"/>
              <a:gd name="connsiteX8" fmla="*/ 3765176 w 3834332"/>
              <a:gd name="connsiteY8" fmla="*/ 291017 h 2281181"/>
              <a:gd name="connsiteX9" fmla="*/ 3696020 w 3834332"/>
              <a:gd name="connsiteY9" fmla="*/ 252597 h 2281181"/>
              <a:gd name="connsiteX10" fmla="*/ 3665284 w 3834332"/>
              <a:gd name="connsiteY10" fmla="*/ 237229 h 2281181"/>
              <a:gd name="connsiteX11" fmla="*/ 3642232 w 3834332"/>
              <a:gd name="connsiteY11" fmla="*/ 229544 h 2281181"/>
              <a:gd name="connsiteX12" fmla="*/ 3619180 w 3834332"/>
              <a:gd name="connsiteY12" fmla="*/ 214176 h 2281181"/>
              <a:gd name="connsiteX13" fmla="*/ 3534655 w 3834332"/>
              <a:gd name="connsiteY13" fmla="*/ 183440 h 2281181"/>
              <a:gd name="connsiteX14" fmla="*/ 3396343 w 3834332"/>
              <a:gd name="connsiteY14" fmla="*/ 129652 h 2281181"/>
              <a:gd name="connsiteX15" fmla="*/ 3350238 w 3834332"/>
              <a:gd name="connsiteY15" fmla="*/ 121968 h 2281181"/>
              <a:gd name="connsiteX16" fmla="*/ 3219610 w 3834332"/>
              <a:gd name="connsiteY16" fmla="*/ 83548 h 2281181"/>
              <a:gd name="connsiteX17" fmla="*/ 3119717 w 3834332"/>
              <a:gd name="connsiteY17" fmla="*/ 60496 h 2281181"/>
              <a:gd name="connsiteX18" fmla="*/ 3073613 w 3834332"/>
              <a:gd name="connsiteY18" fmla="*/ 45128 h 2281181"/>
              <a:gd name="connsiteX19" fmla="*/ 2966037 w 3834332"/>
              <a:gd name="connsiteY19" fmla="*/ 29760 h 2281181"/>
              <a:gd name="connsiteX20" fmla="*/ 2919932 w 3834332"/>
              <a:gd name="connsiteY20" fmla="*/ 22076 h 2281181"/>
              <a:gd name="connsiteX21" fmla="*/ 2812356 w 3834332"/>
              <a:gd name="connsiteY21" fmla="*/ 6708 h 2281181"/>
              <a:gd name="connsiteX22" fmla="*/ 2205317 w 3834332"/>
              <a:gd name="connsiteY22" fmla="*/ 29760 h 2281181"/>
              <a:gd name="connsiteX23" fmla="*/ 2120793 w 3834332"/>
              <a:gd name="connsiteY23" fmla="*/ 60496 h 2281181"/>
              <a:gd name="connsiteX24" fmla="*/ 1967112 w 3834332"/>
              <a:gd name="connsiteY24" fmla="*/ 106600 h 2281181"/>
              <a:gd name="connsiteX25" fmla="*/ 1882588 w 3834332"/>
              <a:gd name="connsiteY25" fmla="*/ 152704 h 2281181"/>
              <a:gd name="connsiteX26" fmla="*/ 1805748 w 3834332"/>
              <a:gd name="connsiteY26" fmla="*/ 175756 h 2281181"/>
              <a:gd name="connsiteX27" fmla="*/ 1652067 w 3834332"/>
              <a:gd name="connsiteY27" fmla="*/ 252597 h 2281181"/>
              <a:gd name="connsiteX28" fmla="*/ 1598279 w 3834332"/>
              <a:gd name="connsiteY28" fmla="*/ 275649 h 2281181"/>
              <a:gd name="connsiteX29" fmla="*/ 1529122 w 3834332"/>
              <a:gd name="connsiteY29" fmla="*/ 329437 h 2281181"/>
              <a:gd name="connsiteX30" fmla="*/ 1467650 w 3834332"/>
              <a:gd name="connsiteY30" fmla="*/ 360173 h 2281181"/>
              <a:gd name="connsiteX31" fmla="*/ 1406178 w 3834332"/>
              <a:gd name="connsiteY31" fmla="*/ 406277 h 2281181"/>
              <a:gd name="connsiteX32" fmla="*/ 1337022 w 3834332"/>
              <a:gd name="connsiteY32" fmla="*/ 437013 h 2281181"/>
              <a:gd name="connsiteX33" fmla="*/ 1221761 w 3834332"/>
              <a:gd name="connsiteY33" fmla="*/ 506170 h 2281181"/>
              <a:gd name="connsiteX34" fmla="*/ 1167973 w 3834332"/>
              <a:gd name="connsiteY34" fmla="*/ 536906 h 2281181"/>
              <a:gd name="connsiteX35" fmla="*/ 1060396 w 3834332"/>
              <a:gd name="connsiteY35" fmla="*/ 606062 h 2281181"/>
              <a:gd name="connsiteX36" fmla="*/ 1006608 w 3834332"/>
              <a:gd name="connsiteY36" fmla="*/ 644482 h 2281181"/>
              <a:gd name="connsiteX37" fmla="*/ 937452 w 3834332"/>
              <a:gd name="connsiteY37" fmla="*/ 698271 h 2281181"/>
              <a:gd name="connsiteX38" fmla="*/ 891348 w 3834332"/>
              <a:gd name="connsiteY38" fmla="*/ 729007 h 2281181"/>
              <a:gd name="connsiteX39" fmla="*/ 829875 w 3834332"/>
              <a:gd name="connsiteY39" fmla="*/ 790479 h 2281181"/>
              <a:gd name="connsiteX40" fmla="*/ 768403 w 3834332"/>
              <a:gd name="connsiteY40" fmla="*/ 851951 h 2281181"/>
              <a:gd name="connsiteX41" fmla="*/ 737667 w 3834332"/>
              <a:gd name="connsiteY41" fmla="*/ 882687 h 2281181"/>
              <a:gd name="connsiteX42" fmla="*/ 691563 w 3834332"/>
              <a:gd name="connsiteY42" fmla="*/ 928792 h 2281181"/>
              <a:gd name="connsiteX43" fmla="*/ 676195 w 3834332"/>
              <a:gd name="connsiteY43" fmla="*/ 959528 h 2281181"/>
              <a:gd name="connsiteX44" fmla="*/ 653143 w 3834332"/>
              <a:gd name="connsiteY44" fmla="*/ 990264 h 2281181"/>
              <a:gd name="connsiteX45" fmla="*/ 645458 w 3834332"/>
              <a:gd name="connsiteY45" fmla="*/ 1021000 h 2281181"/>
              <a:gd name="connsiteX46" fmla="*/ 630090 w 3834332"/>
              <a:gd name="connsiteY46" fmla="*/ 1266889 h 2281181"/>
              <a:gd name="connsiteX47" fmla="*/ 622406 w 3834332"/>
              <a:gd name="connsiteY47" fmla="*/ 1305309 h 2281181"/>
              <a:gd name="connsiteX48" fmla="*/ 607038 w 3834332"/>
              <a:gd name="connsiteY48" fmla="*/ 1389834 h 2281181"/>
              <a:gd name="connsiteX49" fmla="*/ 568618 w 3834332"/>
              <a:gd name="connsiteY49" fmla="*/ 1458990 h 2281181"/>
              <a:gd name="connsiteX50" fmla="*/ 553250 w 3834332"/>
              <a:gd name="connsiteY50" fmla="*/ 1497410 h 2281181"/>
              <a:gd name="connsiteX51" fmla="*/ 530198 w 3834332"/>
              <a:gd name="connsiteY51" fmla="*/ 1528146 h 2281181"/>
              <a:gd name="connsiteX52" fmla="*/ 476410 w 3834332"/>
              <a:gd name="connsiteY52" fmla="*/ 1612671 h 2281181"/>
              <a:gd name="connsiteX53" fmla="*/ 391885 w 3834332"/>
              <a:gd name="connsiteY53" fmla="*/ 1727931 h 2281181"/>
              <a:gd name="connsiteX54" fmla="*/ 368833 w 3834332"/>
              <a:gd name="connsiteY54" fmla="*/ 1758667 h 2281181"/>
              <a:gd name="connsiteX55" fmla="*/ 299677 w 3834332"/>
              <a:gd name="connsiteY55" fmla="*/ 1812455 h 2281181"/>
              <a:gd name="connsiteX56" fmla="*/ 222837 w 3834332"/>
              <a:gd name="connsiteY56" fmla="*/ 1889296 h 2281181"/>
              <a:gd name="connsiteX57" fmla="*/ 199785 w 3834332"/>
              <a:gd name="connsiteY57" fmla="*/ 1912348 h 2281181"/>
              <a:gd name="connsiteX58" fmla="*/ 138312 w 3834332"/>
              <a:gd name="connsiteY58" fmla="*/ 1958452 h 2281181"/>
              <a:gd name="connsiteX59" fmla="*/ 84524 w 3834332"/>
              <a:gd name="connsiteY59" fmla="*/ 1996872 h 2281181"/>
              <a:gd name="connsiteX60" fmla="*/ 61472 w 3834332"/>
              <a:gd name="connsiteY60" fmla="*/ 2027608 h 2281181"/>
              <a:gd name="connsiteX61" fmla="*/ 23052 w 3834332"/>
              <a:gd name="connsiteY61" fmla="*/ 2073713 h 2281181"/>
              <a:gd name="connsiteX62" fmla="*/ 7684 w 3834332"/>
              <a:gd name="connsiteY62" fmla="*/ 2135185 h 2281181"/>
              <a:gd name="connsiteX63" fmla="*/ 0 w 3834332"/>
              <a:gd name="connsiteY63" fmla="*/ 2165921 h 2281181"/>
              <a:gd name="connsiteX64" fmla="*/ 7684 w 3834332"/>
              <a:gd name="connsiteY64" fmla="*/ 2281181 h 228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834332" h="2281181">
                <a:moveTo>
                  <a:pt x="3780544" y="997948"/>
                </a:moveTo>
                <a:cubicBezTo>
                  <a:pt x="3785667" y="985141"/>
                  <a:pt x="3792283" y="972835"/>
                  <a:pt x="3795912" y="959528"/>
                </a:cubicBezTo>
                <a:cubicBezTo>
                  <a:pt x="3800011" y="944497"/>
                  <a:pt x="3800809" y="928752"/>
                  <a:pt x="3803596" y="913423"/>
                </a:cubicBezTo>
                <a:cubicBezTo>
                  <a:pt x="3805932" y="900573"/>
                  <a:pt x="3808447" y="887752"/>
                  <a:pt x="3811280" y="875003"/>
                </a:cubicBezTo>
                <a:cubicBezTo>
                  <a:pt x="3820731" y="832471"/>
                  <a:pt x="3820195" y="849787"/>
                  <a:pt x="3826648" y="798163"/>
                </a:cubicBezTo>
                <a:cubicBezTo>
                  <a:pt x="3829841" y="772621"/>
                  <a:pt x="3831771" y="746936"/>
                  <a:pt x="3834332" y="721323"/>
                </a:cubicBezTo>
                <a:cubicBezTo>
                  <a:pt x="3831771" y="626553"/>
                  <a:pt x="3830953" y="531720"/>
                  <a:pt x="3826648" y="437013"/>
                </a:cubicBezTo>
                <a:cubicBezTo>
                  <a:pt x="3825826" y="418920"/>
                  <a:pt x="3824691" y="400407"/>
                  <a:pt x="3818964" y="383225"/>
                </a:cubicBezTo>
                <a:cubicBezTo>
                  <a:pt x="3813631" y="367225"/>
                  <a:pt x="3784571" y="308257"/>
                  <a:pt x="3765176" y="291017"/>
                </a:cubicBezTo>
                <a:cubicBezTo>
                  <a:pt x="3718700" y="249705"/>
                  <a:pt x="3733802" y="268789"/>
                  <a:pt x="3696020" y="252597"/>
                </a:cubicBezTo>
                <a:cubicBezTo>
                  <a:pt x="3685492" y="248085"/>
                  <a:pt x="3675812" y="241741"/>
                  <a:pt x="3665284" y="237229"/>
                </a:cubicBezTo>
                <a:cubicBezTo>
                  <a:pt x="3657839" y="234038"/>
                  <a:pt x="3649477" y="233166"/>
                  <a:pt x="3642232" y="229544"/>
                </a:cubicBezTo>
                <a:cubicBezTo>
                  <a:pt x="3633972" y="225414"/>
                  <a:pt x="3627440" y="218306"/>
                  <a:pt x="3619180" y="214176"/>
                </a:cubicBezTo>
                <a:cubicBezTo>
                  <a:pt x="3588637" y="198905"/>
                  <a:pt x="3566929" y="195991"/>
                  <a:pt x="3534655" y="183440"/>
                </a:cubicBezTo>
                <a:cubicBezTo>
                  <a:pt x="3501881" y="170694"/>
                  <a:pt x="3437846" y="140028"/>
                  <a:pt x="3396343" y="129652"/>
                </a:cubicBezTo>
                <a:cubicBezTo>
                  <a:pt x="3381228" y="125873"/>
                  <a:pt x="3365606" y="124529"/>
                  <a:pt x="3350238" y="121968"/>
                </a:cubicBezTo>
                <a:cubicBezTo>
                  <a:pt x="3268036" y="89087"/>
                  <a:pt x="3358196" y="123144"/>
                  <a:pt x="3219610" y="83548"/>
                </a:cubicBezTo>
                <a:cubicBezTo>
                  <a:pt x="3150841" y="63900"/>
                  <a:pt x="3184215" y="71245"/>
                  <a:pt x="3119717" y="60496"/>
                </a:cubicBezTo>
                <a:cubicBezTo>
                  <a:pt x="3104349" y="55373"/>
                  <a:pt x="3089498" y="48305"/>
                  <a:pt x="3073613" y="45128"/>
                </a:cubicBezTo>
                <a:cubicBezTo>
                  <a:pt x="3038094" y="38024"/>
                  <a:pt x="3001767" y="35715"/>
                  <a:pt x="2966037" y="29760"/>
                </a:cubicBezTo>
                <a:lnTo>
                  <a:pt x="2919932" y="22076"/>
                </a:lnTo>
                <a:lnTo>
                  <a:pt x="2812356" y="6708"/>
                </a:lnTo>
                <a:cubicBezTo>
                  <a:pt x="2791008" y="7017"/>
                  <a:pt x="2376417" y="-19126"/>
                  <a:pt x="2205317" y="29760"/>
                </a:cubicBezTo>
                <a:cubicBezTo>
                  <a:pt x="2176491" y="37996"/>
                  <a:pt x="2149325" y="51292"/>
                  <a:pt x="2120793" y="60496"/>
                </a:cubicBezTo>
                <a:cubicBezTo>
                  <a:pt x="2069893" y="76915"/>
                  <a:pt x="2014064" y="80990"/>
                  <a:pt x="1967112" y="106600"/>
                </a:cubicBezTo>
                <a:cubicBezTo>
                  <a:pt x="1938937" y="121968"/>
                  <a:pt x="1912087" y="140062"/>
                  <a:pt x="1882588" y="152704"/>
                </a:cubicBezTo>
                <a:cubicBezTo>
                  <a:pt x="1858009" y="163238"/>
                  <a:pt x="1830284" y="165123"/>
                  <a:pt x="1805748" y="175756"/>
                </a:cubicBezTo>
                <a:cubicBezTo>
                  <a:pt x="1753196" y="198529"/>
                  <a:pt x="1704710" y="230036"/>
                  <a:pt x="1652067" y="252597"/>
                </a:cubicBezTo>
                <a:cubicBezTo>
                  <a:pt x="1634138" y="260281"/>
                  <a:pt x="1614821" y="265311"/>
                  <a:pt x="1598279" y="275649"/>
                </a:cubicBezTo>
                <a:cubicBezTo>
                  <a:pt x="1573514" y="291127"/>
                  <a:pt x="1553641" y="313572"/>
                  <a:pt x="1529122" y="329437"/>
                </a:cubicBezTo>
                <a:cubicBezTo>
                  <a:pt x="1509888" y="341882"/>
                  <a:pt x="1487077" y="348031"/>
                  <a:pt x="1467650" y="360173"/>
                </a:cubicBezTo>
                <a:cubicBezTo>
                  <a:pt x="1445930" y="373748"/>
                  <a:pt x="1428255" y="393291"/>
                  <a:pt x="1406178" y="406277"/>
                </a:cubicBezTo>
                <a:cubicBezTo>
                  <a:pt x="1384435" y="419067"/>
                  <a:pt x="1359203" y="424998"/>
                  <a:pt x="1337022" y="437013"/>
                </a:cubicBezTo>
                <a:cubicBezTo>
                  <a:pt x="1297625" y="458353"/>
                  <a:pt x="1260335" y="483376"/>
                  <a:pt x="1221761" y="506170"/>
                </a:cubicBezTo>
                <a:cubicBezTo>
                  <a:pt x="1203983" y="516675"/>
                  <a:pt x="1185680" y="526282"/>
                  <a:pt x="1167973" y="536906"/>
                </a:cubicBezTo>
                <a:cubicBezTo>
                  <a:pt x="1135800" y="556210"/>
                  <a:pt x="1092238" y="584018"/>
                  <a:pt x="1060396" y="606062"/>
                </a:cubicBezTo>
                <a:cubicBezTo>
                  <a:pt x="1042280" y="618604"/>
                  <a:pt x="1024000" y="630955"/>
                  <a:pt x="1006608" y="644482"/>
                </a:cubicBezTo>
                <a:cubicBezTo>
                  <a:pt x="983556" y="662412"/>
                  <a:pt x="961751" y="682072"/>
                  <a:pt x="937452" y="698271"/>
                </a:cubicBezTo>
                <a:cubicBezTo>
                  <a:pt x="922084" y="708516"/>
                  <a:pt x="905372" y="716987"/>
                  <a:pt x="891348" y="729007"/>
                </a:cubicBezTo>
                <a:cubicBezTo>
                  <a:pt x="869346" y="747866"/>
                  <a:pt x="850366" y="769988"/>
                  <a:pt x="829875" y="790479"/>
                </a:cubicBezTo>
                <a:lnTo>
                  <a:pt x="768403" y="851951"/>
                </a:lnTo>
                <a:cubicBezTo>
                  <a:pt x="758158" y="862196"/>
                  <a:pt x="746360" y="871096"/>
                  <a:pt x="737667" y="882687"/>
                </a:cubicBezTo>
                <a:cubicBezTo>
                  <a:pt x="709074" y="920811"/>
                  <a:pt x="725271" y="906319"/>
                  <a:pt x="691563" y="928792"/>
                </a:cubicBezTo>
                <a:cubicBezTo>
                  <a:pt x="686440" y="939037"/>
                  <a:pt x="682266" y="949814"/>
                  <a:pt x="676195" y="959528"/>
                </a:cubicBezTo>
                <a:cubicBezTo>
                  <a:pt x="669407" y="970388"/>
                  <a:pt x="658870" y="978809"/>
                  <a:pt x="653143" y="990264"/>
                </a:cubicBezTo>
                <a:cubicBezTo>
                  <a:pt x="648420" y="999710"/>
                  <a:pt x="648020" y="1010755"/>
                  <a:pt x="645458" y="1021000"/>
                </a:cubicBezTo>
                <a:cubicBezTo>
                  <a:pt x="641945" y="1094774"/>
                  <a:pt x="639751" y="1189601"/>
                  <a:pt x="630090" y="1266889"/>
                </a:cubicBezTo>
                <a:cubicBezTo>
                  <a:pt x="628470" y="1279848"/>
                  <a:pt x="624553" y="1292426"/>
                  <a:pt x="622406" y="1305309"/>
                </a:cubicBezTo>
                <a:cubicBezTo>
                  <a:pt x="618760" y="1327185"/>
                  <a:pt x="615889" y="1366231"/>
                  <a:pt x="607038" y="1389834"/>
                </a:cubicBezTo>
                <a:cubicBezTo>
                  <a:pt x="595939" y="1419433"/>
                  <a:pt x="583289" y="1429648"/>
                  <a:pt x="568618" y="1458990"/>
                </a:cubicBezTo>
                <a:cubicBezTo>
                  <a:pt x="562449" y="1471327"/>
                  <a:pt x="559949" y="1485353"/>
                  <a:pt x="553250" y="1497410"/>
                </a:cubicBezTo>
                <a:cubicBezTo>
                  <a:pt x="547031" y="1508605"/>
                  <a:pt x="537302" y="1517490"/>
                  <a:pt x="530198" y="1528146"/>
                </a:cubicBezTo>
                <a:cubicBezTo>
                  <a:pt x="511673" y="1555933"/>
                  <a:pt x="493592" y="1584034"/>
                  <a:pt x="476410" y="1612671"/>
                </a:cubicBezTo>
                <a:cubicBezTo>
                  <a:pt x="434622" y="1682318"/>
                  <a:pt x="466773" y="1632619"/>
                  <a:pt x="391885" y="1727931"/>
                </a:cubicBezTo>
                <a:cubicBezTo>
                  <a:pt x="383973" y="1738001"/>
                  <a:pt x="378942" y="1750804"/>
                  <a:pt x="368833" y="1758667"/>
                </a:cubicBezTo>
                <a:cubicBezTo>
                  <a:pt x="345781" y="1776596"/>
                  <a:pt x="320327" y="1791805"/>
                  <a:pt x="299677" y="1812455"/>
                </a:cubicBezTo>
                <a:lnTo>
                  <a:pt x="222837" y="1889296"/>
                </a:lnTo>
                <a:cubicBezTo>
                  <a:pt x="215153" y="1896980"/>
                  <a:pt x="208479" y="1905828"/>
                  <a:pt x="199785" y="1912348"/>
                </a:cubicBezTo>
                <a:cubicBezTo>
                  <a:pt x="179294" y="1927716"/>
                  <a:pt x="156424" y="1940340"/>
                  <a:pt x="138312" y="1958452"/>
                </a:cubicBezTo>
                <a:cubicBezTo>
                  <a:pt x="107160" y="1989604"/>
                  <a:pt x="124980" y="1976644"/>
                  <a:pt x="84524" y="1996872"/>
                </a:cubicBezTo>
                <a:cubicBezTo>
                  <a:pt x="76840" y="2007117"/>
                  <a:pt x="69806" y="2017884"/>
                  <a:pt x="61472" y="2027608"/>
                </a:cubicBezTo>
                <a:cubicBezTo>
                  <a:pt x="41077" y="2051402"/>
                  <a:pt x="36639" y="2046538"/>
                  <a:pt x="23052" y="2073713"/>
                </a:cubicBezTo>
                <a:cubicBezTo>
                  <a:pt x="14813" y="2090191"/>
                  <a:pt x="11191" y="2119402"/>
                  <a:pt x="7684" y="2135185"/>
                </a:cubicBezTo>
                <a:cubicBezTo>
                  <a:pt x="5393" y="2145494"/>
                  <a:pt x="2561" y="2155676"/>
                  <a:pt x="0" y="2165921"/>
                </a:cubicBezTo>
                <a:cubicBezTo>
                  <a:pt x="8612" y="2260648"/>
                  <a:pt x="7684" y="2222154"/>
                  <a:pt x="7684" y="228118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36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6" y="1761847"/>
            <a:ext cx="80486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B455-69AE-4D29-B4F3-20EB443A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595E1-155F-43BC-9D73-47C595B378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 </a:t>
            </a:r>
            <a:r>
              <a:rPr lang="ko-KR" altLang="en-US" dirty="0"/>
              <a:t>공지사항 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5/10</a:t>
            </a:r>
            <a:r>
              <a:rPr lang="ko-KR" altLang="en-US" dirty="0"/>
              <a:t>까지 온라인 강의 연장</a:t>
            </a:r>
            <a:endParaRPr lang="en-US" altLang="ko-KR" dirty="0"/>
          </a:p>
          <a:p>
            <a:r>
              <a:rPr lang="ko-KR" altLang="en-US" dirty="0"/>
              <a:t>중간고사 </a:t>
            </a:r>
            <a:r>
              <a:rPr lang="ko-KR" altLang="en-US" dirty="0" err="1"/>
              <a:t>미실시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수업시간 중 퀴즈 </a:t>
            </a:r>
            <a:r>
              <a:rPr lang="en-US" altLang="ko-KR" dirty="0"/>
              <a:t>30</a:t>
            </a:r>
            <a:r>
              <a:rPr lang="ko-KR" altLang="en-US" dirty="0"/>
              <a:t>분간 실시 예정</a:t>
            </a:r>
            <a:r>
              <a:rPr lang="en-US" altLang="ko-KR" dirty="0"/>
              <a:t>(</a:t>
            </a:r>
            <a:r>
              <a:rPr lang="ko-KR" altLang="en-US" dirty="0"/>
              <a:t>날짜 미정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- 1</a:t>
            </a:r>
            <a:r>
              <a:rPr lang="ko-KR" altLang="en-US" dirty="0"/>
              <a:t>주일 전 사전공지 예정</a:t>
            </a:r>
            <a:r>
              <a:rPr lang="en-US" altLang="ko-KR" dirty="0"/>
              <a:t>(</a:t>
            </a:r>
            <a:r>
              <a:rPr lang="ko-KR" altLang="en-US" dirty="0"/>
              <a:t>일시 및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 – 40% B~F – 60%</a:t>
            </a:r>
          </a:p>
          <a:p>
            <a:pPr marL="0" indent="0">
              <a:buNone/>
            </a:pPr>
            <a:r>
              <a:rPr lang="en-US" altLang="ko-KR" dirty="0"/>
              <a:t>     - B~F</a:t>
            </a:r>
            <a:r>
              <a:rPr lang="ko-KR" altLang="en-US" dirty="0"/>
              <a:t> 내 비율은 미정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[ 4</a:t>
            </a:r>
            <a:r>
              <a:rPr lang="ko-KR" altLang="en-US" dirty="0"/>
              <a:t>주차 수업내용 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프로그램 구성 복습</a:t>
            </a:r>
            <a:endParaRPr lang="en-US" altLang="ko-KR" dirty="0"/>
          </a:p>
          <a:p>
            <a:r>
              <a:rPr lang="ko-KR" altLang="en-US" dirty="0"/>
              <a:t>입출력 스트림 개요</a:t>
            </a:r>
            <a:endParaRPr lang="en-US" altLang="ko-KR" dirty="0"/>
          </a:p>
          <a:p>
            <a:r>
              <a:rPr lang="ko-KR" altLang="en-US" dirty="0"/>
              <a:t>예제프로그램 함께 코딩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35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E8816-51AF-4ADF-9282-E96B2EE2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84B13-B54F-48B4-A4C8-964CEBFA43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프로그램 구성</a:t>
            </a:r>
            <a:endParaRPr lang="en-US" altLang="ko-KR" dirty="0"/>
          </a:p>
          <a:p>
            <a:pPr lvl="1"/>
            <a:r>
              <a:rPr lang="ko-KR" altLang="en-US" dirty="0"/>
              <a:t>주석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함수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30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덧셈 프로그램 </a:t>
            </a:r>
            <a:r>
              <a:rPr lang="en-US" altLang="ko-KR" sz="3600">
                <a:latin typeface="HY엽서L" pitchFamily="18" charset="-127"/>
              </a:rPr>
              <a:t>#1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9" y="1580225"/>
            <a:ext cx="7502113" cy="52067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printf()</a:t>
            </a:r>
          </a:p>
        </p:txBody>
      </p:sp>
      <p:sp>
        <p:nvSpPr>
          <p:cNvPr id="29700" name="Rectangle 5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ko-KR"/>
              <a:t>printf(): </a:t>
            </a:r>
            <a:r>
              <a:rPr lang="ko-KR" altLang="en-US"/>
              <a:t>모니터에 출력을 하기 위한 표준 출력 라이브러리 함수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56" y="2450236"/>
            <a:ext cx="5356505" cy="392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scanf</a:t>
            </a:r>
            <a:r>
              <a:rPr lang="en-US" altLang="ko-KR"/>
              <a:t>()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키보드로부터 값을 받아서 변수에 저장한다</a:t>
            </a:r>
            <a:r>
              <a:rPr lang="en-US" altLang="ko-KR"/>
              <a:t>. </a:t>
            </a:r>
          </a:p>
          <a:p>
            <a:r>
              <a:rPr lang="ko-KR" altLang="en-US"/>
              <a:t>변수의 주소를 필요로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90900" y="4336001"/>
            <a:ext cx="2750509" cy="123029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err="1">
                <a:latin typeface="Trebuchet MS" pitchFamily="34" charset="0"/>
                <a:ea typeface="HY중고딕" pitchFamily="18" charset="-127"/>
              </a:rPr>
              <a:t>scanf</a:t>
            </a:r>
            <a:r>
              <a:rPr kumimoji="1" lang="en-US" altLang="ko-KR">
                <a:latin typeface="Trebuchet MS" pitchFamily="34" charset="0"/>
                <a:ea typeface="HY중고딕" pitchFamily="18" charset="-127"/>
              </a:rPr>
              <a:t>(“%d”, &amp;x);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92110" y="3406206"/>
            <a:ext cx="2786544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/>
              <a:t>값을</a:t>
            </a:r>
            <a:r>
              <a:rPr lang="en-US" altLang="ko-KR"/>
              <a:t> </a:t>
            </a:r>
            <a:r>
              <a:rPr lang="ko-KR" altLang="en-US"/>
              <a:t>저장할 변수의 주소</a:t>
            </a:r>
            <a:endParaRPr lang="en-US" altLang="ko-KR"/>
          </a:p>
        </p:txBody>
      </p:sp>
      <p:sp>
        <p:nvSpPr>
          <p:cNvPr id="4" name="자유형 3"/>
          <p:cNvSpPr/>
          <p:nvPr/>
        </p:nvSpPr>
        <p:spPr>
          <a:xfrm>
            <a:off x="4469557" y="3755254"/>
            <a:ext cx="1233996" cy="1154097"/>
          </a:xfrm>
          <a:custGeom>
            <a:avLst/>
            <a:gdLst>
              <a:gd name="connsiteX0" fmla="*/ 1233996 w 1233996"/>
              <a:gd name="connsiteY0" fmla="*/ 0 h 1154097"/>
              <a:gd name="connsiteX1" fmla="*/ 1189608 w 1233996"/>
              <a:gd name="connsiteY1" fmla="*/ 8878 h 1154097"/>
              <a:gd name="connsiteX2" fmla="*/ 1136342 w 1233996"/>
              <a:gd name="connsiteY2" fmla="*/ 26633 h 1154097"/>
              <a:gd name="connsiteX3" fmla="*/ 1038687 w 1233996"/>
              <a:gd name="connsiteY3" fmla="*/ 44388 h 1154097"/>
              <a:gd name="connsiteX4" fmla="*/ 985421 w 1233996"/>
              <a:gd name="connsiteY4" fmla="*/ 62144 h 1154097"/>
              <a:gd name="connsiteX5" fmla="*/ 941033 w 1233996"/>
              <a:gd name="connsiteY5" fmla="*/ 71021 h 1154097"/>
              <a:gd name="connsiteX6" fmla="*/ 905522 w 1233996"/>
              <a:gd name="connsiteY6" fmla="*/ 88777 h 1154097"/>
              <a:gd name="connsiteX7" fmla="*/ 772357 w 1233996"/>
              <a:gd name="connsiteY7" fmla="*/ 133165 h 1154097"/>
              <a:gd name="connsiteX8" fmla="*/ 665825 w 1233996"/>
              <a:gd name="connsiteY8" fmla="*/ 168676 h 1154097"/>
              <a:gd name="connsiteX9" fmla="*/ 630314 w 1233996"/>
              <a:gd name="connsiteY9" fmla="*/ 195309 h 1154097"/>
              <a:gd name="connsiteX10" fmla="*/ 559293 w 1233996"/>
              <a:gd name="connsiteY10" fmla="*/ 239697 h 1154097"/>
              <a:gd name="connsiteX11" fmla="*/ 497149 w 1233996"/>
              <a:gd name="connsiteY11" fmla="*/ 292963 h 1154097"/>
              <a:gd name="connsiteX12" fmla="*/ 417250 w 1233996"/>
              <a:gd name="connsiteY12" fmla="*/ 346229 h 1154097"/>
              <a:gd name="connsiteX13" fmla="*/ 355107 w 1233996"/>
              <a:gd name="connsiteY13" fmla="*/ 408373 h 1154097"/>
              <a:gd name="connsiteX14" fmla="*/ 328474 w 1233996"/>
              <a:gd name="connsiteY14" fmla="*/ 435006 h 1154097"/>
              <a:gd name="connsiteX15" fmla="*/ 310718 w 1233996"/>
              <a:gd name="connsiteY15" fmla="*/ 452761 h 1154097"/>
              <a:gd name="connsiteX16" fmla="*/ 301841 w 1233996"/>
              <a:gd name="connsiteY16" fmla="*/ 479394 h 1154097"/>
              <a:gd name="connsiteX17" fmla="*/ 284085 w 1233996"/>
              <a:gd name="connsiteY17" fmla="*/ 497150 h 1154097"/>
              <a:gd name="connsiteX18" fmla="*/ 346229 w 1233996"/>
              <a:gd name="connsiteY18" fmla="*/ 523783 h 1154097"/>
              <a:gd name="connsiteX19" fmla="*/ 372862 w 1233996"/>
              <a:gd name="connsiteY19" fmla="*/ 541538 h 1154097"/>
              <a:gd name="connsiteX20" fmla="*/ 426128 w 1233996"/>
              <a:gd name="connsiteY20" fmla="*/ 568171 h 1154097"/>
              <a:gd name="connsiteX21" fmla="*/ 435006 w 1233996"/>
              <a:gd name="connsiteY21" fmla="*/ 594804 h 1154097"/>
              <a:gd name="connsiteX22" fmla="*/ 461639 w 1233996"/>
              <a:gd name="connsiteY22" fmla="*/ 612559 h 1154097"/>
              <a:gd name="connsiteX23" fmla="*/ 479394 w 1233996"/>
              <a:gd name="connsiteY23" fmla="*/ 630315 h 1154097"/>
              <a:gd name="connsiteX24" fmla="*/ 479394 w 1233996"/>
              <a:gd name="connsiteY24" fmla="*/ 727969 h 1154097"/>
              <a:gd name="connsiteX25" fmla="*/ 452761 w 1233996"/>
              <a:gd name="connsiteY25" fmla="*/ 754602 h 1154097"/>
              <a:gd name="connsiteX26" fmla="*/ 435006 w 1233996"/>
              <a:gd name="connsiteY26" fmla="*/ 781235 h 1154097"/>
              <a:gd name="connsiteX27" fmla="*/ 408373 w 1233996"/>
              <a:gd name="connsiteY27" fmla="*/ 798990 h 1154097"/>
              <a:gd name="connsiteX28" fmla="*/ 337351 w 1233996"/>
              <a:gd name="connsiteY28" fmla="*/ 861134 h 1154097"/>
              <a:gd name="connsiteX29" fmla="*/ 319596 w 1233996"/>
              <a:gd name="connsiteY29" fmla="*/ 887767 h 1154097"/>
              <a:gd name="connsiteX30" fmla="*/ 257452 w 1233996"/>
              <a:gd name="connsiteY30" fmla="*/ 932155 h 1154097"/>
              <a:gd name="connsiteX31" fmla="*/ 221942 w 1233996"/>
              <a:gd name="connsiteY31" fmla="*/ 949911 h 1154097"/>
              <a:gd name="connsiteX32" fmla="*/ 159798 w 1233996"/>
              <a:gd name="connsiteY32" fmla="*/ 985421 h 1154097"/>
              <a:gd name="connsiteX33" fmla="*/ 115410 w 1233996"/>
              <a:gd name="connsiteY33" fmla="*/ 1029810 h 1154097"/>
              <a:gd name="connsiteX34" fmla="*/ 88777 w 1233996"/>
              <a:gd name="connsiteY34" fmla="*/ 1056443 h 1154097"/>
              <a:gd name="connsiteX35" fmla="*/ 62144 w 1233996"/>
              <a:gd name="connsiteY35" fmla="*/ 1074198 h 1154097"/>
              <a:gd name="connsiteX36" fmla="*/ 17755 w 1233996"/>
              <a:gd name="connsiteY36" fmla="*/ 1109709 h 1154097"/>
              <a:gd name="connsiteX37" fmla="*/ 0 w 1233996"/>
              <a:gd name="connsiteY37" fmla="*/ 1154097 h 11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33996" h="1154097">
                <a:moveTo>
                  <a:pt x="1233996" y="0"/>
                </a:moveTo>
                <a:cubicBezTo>
                  <a:pt x="1219200" y="2959"/>
                  <a:pt x="1204165" y="4908"/>
                  <a:pt x="1189608" y="8878"/>
                </a:cubicBezTo>
                <a:cubicBezTo>
                  <a:pt x="1171552" y="13802"/>
                  <a:pt x="1154694" y="22962"/>
                  <a:pt x="1136342" y="26633"/>
                </a:cubicBezTo>
                <a:cubicBezTo>
                  <a:pt x="1074302" y="39041"/>
                  <a:pt x="1106837" y="33031"/>
                  <a:pt x="1038687" y="44388"/>
                </a:cubicBezTo>
                <a:cubicBezTo>
                  <a:pt x="1020932" y="50307"/>
                  <a:pt x="1003477" y="57220"/>
                  <a:pt x="985421" y="62144"/>
                </a:cubicBezTo>
                <a:cubicBezTo>
                  <a:pt x="970864" y="66114"/>
                  <a:pt x="955348" y="66249"/>
                  <a:pt x="941033" y="71021"/>
                </a:cubicBezTo>
                <a:cubicBezTo>
                  <a:pt x="928478" y="75206"/>
                  <a:pt x="917738" y="83687"/>
                  <a:pt x="905522" y="88777"/>
                </a:cubicBezTo>
                <a:cubicBezTo>
                  <a:pt x="821743" y="123685"/>
                  <a:pt x="852494" y="107858"/>
                  <a:pt x="772357" y="133165"/>
                </a:cubicBezTo>
                <a:cubicBezTo>
                  <a:pt x="736663" y="144437"/>
                  <a:pt x="665825" y="168676"/>
                  <a:pt x="665825" y="168676"/>
                </a:cubicBezTo>
                <a:cubicBezTo>
                  <a:pt x="653988" y="177554"/>
                  <a:pt x="642625" y="187102"/>
                  <a:pt x="630314" y="195309"/>
                </a:cubicBezTo>
                <a:cubicBezTo>
                  <a:pt x="621658" y="201080"/>
                  <a:pt x="572531" y="228665"/>
                  <a:pt x="559293" y="239697"/>
                </a:cubicBezTo>
                <a:cubicBezTo>
                  <a:pt x="504426" y="285420"/>
                  <a:pt x="563649" y="248630"/>
                  <a:pt x="497149" y="292963"/>
                </a:cubicBezTo>
                <a:cubicBezTo>
                  <a:pt x="462122" y="316314"/>
                  <a:pt x="447658" y="318585"/>
                  <a:pt x="417250" y="346229"/>
                </a:cubicBezTo>
                <a:cubicBezTo>
                  <a:pt x="395574" y="365935"/>
                  <a:pt x="375821" y="387658"/>
                  <a:pt x="355107" y="408373"/>
                </a:cubicBezTo>
                <a:lnTo>
                  <a:pt x="328474" y="435006"/>
                </a:lnTo>
                <a:lnTo>
                  <a:pt x="310718" y="452761"/>
                </a:lnTo>
                <a:cubicBezTo>
                  <a:pt x="307759" y="461639"/>
                  <a:pt x="306656" y="471370"/>
                  <a:pt x="301841" y="479394"/>
                </a:cubicBezTo>
                <a:cubicBezTo>
                  <a:pt x="297535" y="486571"/>
                  <a:pt x="284085" y="488780"/>
                  <a:pt x="284085" y="497150"/>
                </a:cubicBezTo>
                <a:cubicBezTo>
                  <a:pt x="284085" y="519889"/>
                  <a:pt x="344878" y="523513"/>
                  <a:pt x="346229" y="523783"/>
                </a:cubicBezTo>
                <a:cubicBezTo>
                  <a:pt x="355107" y="529701"/>
                  <a:pt x="363319" y="536766"/>
                  <a:pt x="372862" y="541538"/>
                </a:cubicBezTo>
                <a:cubicBezTo>
                  <a:pt x="446372" y="578293"/>
                  <a:pt x="349802" y="517288"/>
                  <a:pt x="426128" y="568171"/>
                </a:cubicBezTo>
                <a:cubicBezTo>
                  <a:pt x="429087" y="577049"/>
                  <a:pt x="429160" y="587497"/>
                  <a:pt x="435006" y="594804"/>
                </a:cubicBezTo>
                <a:cubicBezTo>
                  <a:pt x="441671" y="603135"/>
                  <a:pt x="453308" y="605894"/>
                  <a:pt x="461639" y="612559"/>
                </a:cubicBezTo>
                <a:cubicBezTo>
                  <a:pt x="468175" y="617788"/>
                  <a:pt x="473476" y="624396"/>
                  <a:pt x="479394" y="630315"/>
                </a:cubicBezTo>
                <a:cubicBezTo>
                  <a:pt x="489067" y="669005"/>
                  <a:pt x="497338" y="683108"/>
                  <a:pt x="479394" y="727969"/>
                </a:cubicBezTo>
                <a:cubicBezTo>
                  <a:pt x="474731" y="739626"/>
                  <a:pt x="460798" y="744957"/>
                  <a:pt x="452761" y="754602"/>
                </a:cubicBezTo>
                <a:cubicBezTo>
                  <a:pt x="445931" y="762799"/>
                  <a:pt x="442551" y="773690"/>
                  <a:pt x="435006" y="781235"/>
                </a:cubicBezTo>
                <a:cubicBezTo>
                  <a:pt x="427461" y="788780"/>
                  <a:pt x="416403" y="791964"/>
                  <a:pt x="408373" y="798990"/>
                </a:cubicBezTo>
                <a:cubicBezTo>
                  <a:pt x="325280" y="871696"/>
                  <a:pt x="397283" y="821180"/>
                  <a:pt x="337351" y="861134"/>
                </a:cubicBezTo>
                <a:cubicBezTo>
                  <a:pt x="331433" y="870012"/>
                  <a:pt x="327141" y="880222"/>
                  <a:pt x="319596" y="887767"/>
                </a:cubicBezTo>
                <a:cubicBezTo>
                  <a:pt x="313243" y="894120"/>
                  <a:pt x="269215" y="925433"/>
                  <a:pt x="257452" y="932155"/>
                </a:cubicBezTo>
                <a:cubicBezTo>
                  <a:pt x="245962" y="938721"/>
                  <a:pt x="233432" y="943345"/>
                  <a:pt x="221942" y="949911"/>
                </a:cubicBezTo>
                <a:cubicBezTo>
                  <a:pt x="134135" y="1000087"/>
                  <a:pt x="267071" y="931786"/>
                  <a:pt x="159798" y="985421"/>
                </a:cubicBezTo>
                <a:lnTo>
                  <a:pt x="115410" y="1029810"/>
                </a:lnTo>
                <a:cubicBezTo>
                  <a:pt x="106532" y="1038688"/>
                  <a:pt x="99223" y="1049479"/>
                  <a:pt x="88777" y="1056443"/>
                </a:cubicBezTo>
                <a:cubicBezTo>
                  <a:pt x="79899" y="1062361"/>
                  <a:pt x="70476" y="1067533"/>
                  <a:pt x="62144" y="1074198"/>
                </a:cubicBezTo>
                <a:cubicBezTo>
                  <a:pt x="-1117" y="1124805"/>
                  <a:pt x="99743" y="1055048"/>
                  <a:pt x="17755" y="1109709"/>
                </a:cubicBezTo>
                <a:cubicBezTo>
                  <a:pt x="6786" y="1142619"/>
                  <a:pt x="13063" y="1127972"/>
                  <a:pt x="0" y="115409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2648" y="3499170"/>
            <a:ext cx="27865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/>
              <a:t>형식 지정자</a:t>
            </a:r>
            <a:endParaRPr lang="en-US" altLang="ko-KR"/>
          </a:p>
        </p:txBody>
      </p:sp>
      <p:sp>
        <p:nvSpPr>
          <p:cNvPr id="8" name="자유형 7"/>
          <p:cNvSpPr/>
          <p:nvPr/>
        </p:nvSpPr>
        <p:spPr>
          <a:xfrm>
            <a:off x="3350970" y="3870664"/>
            <a:ext cx="585927" cy="1020932"/>
          </a:xfrm>
          <a:custGeom>
            <a:avLst/>
            <a:gdLst>
              <a:gd name="connsiteX0" fmla="*/ 0 w 585927"/>
              <a:gd name="connsiteY0" fmla="*/ 0 h 1020932"/>
              <a:gd name="connsiteX1" fmla="*/ 44389 w 585927"/>
              <a:gd name="connsiteY1" fmla="*/ 17755 h 1020932"/>
              <a:gd name="connsiteX2" fmla="*/ 71022 w 585927"/>
              <a:gd name="connsiteY2" fmla="*/ 26633 h 1020932"/>
              <a:gd name="connsiteX3" fmla="*/ 106532 w 585927"/>
              <a:gd name="connsiteY3" fmla="*/ 53266 h 1020932"/>
              <a:gd name="connsiteX4" fmla="*/ 195309 w 585927"/>
              <a:gd name="connsiteY4" fmla="*/ 97654 h 1020932"/>
              <a:gd name="connsiteX5" fmla="*/ 292964 w 585927"/>
              <a:gd name="connsiteY5" fmla="*/ 150920 h 1020932"/>
              <a:gd name="connsiteX6" fmla="*/ 346230 w 585927"/>
              <a:gd name="connsiteY6" fmla="*/ 168676 h 1020932"/>
              <a:gd name="connsiteX7" fmla="*/ 372863 w 585927"/>
              <a:gd name="connsiteY7" fmla="*/ 177553 h 1020932"/>
              <a:gd name="connsiteX8" fmla="*/ 399496 w 585927"/>
              <a:gd name="connsiteY8" fmla="*/ 186431 h 1020932"/>
              <a:gd name="connsiteX9" fmla="*/ 435006 w 585927"/>
              <a:gd name="connsiteY9" fmla="*/ 195309 h 1020932"/>
              <a:gd name="connsiteX10" fmla="*/ 461639 w 585927"/>
              <a:gd name="connsiteY10" fmla="*/ 213064 h 1020932"/>
              <a:gd name="connsiteX11" fmla="*/ 497150 w 585927"/>
              <a:gd name="connsiteY11" fmla="*/ 221942 h 1020932"/>
              <a:gd name="connsiteX12" fmla="*/ 523783 w 585927"/>
              <a:gd name="connsiteY12" fmla="*/ 230819 h 1020932"/>
              <a:gd name="connsiteX13" fmla="*/ 585927 w 585927"/>
              <a:gd name="connsiteY13" fmla="*/ 248575 h 1020932"/>
              <a:gd name="connsiteX14" fmla="*/ 568171 w 585927"/>
              <a:gd name="connsiteY14" fmla="*/ 328474 h 1020932"/>
              <a:gd name="connsiteX15" fmla="*/ 550416 w 585927"/>
              <a:gd name="connsiteY15" fmla="*/ 355107 h 1020932"/>
              <a:gd name="connsiteX16" fmla="*/ 541538 w 585927"/>
              <a:gd name="connsiteY16" fmla="*/ 381740 h 1020932"/>
              <a:gd name="connsiteX17" fmla="*/ 523783 w 585927"/>
              <a:gd name="connsiteY17" fmla="*/ 408373 h 1020932"/>
              <a:gd name="connsiteX18" fmla="*/ 514905 w 585927"/>
              <a:gd name="connsiteY18" fmla="*/ 435006 h 1020932"/>
              <a:gd name="connsiteX19" fmla="*/ 497150 w 585927"/>
              <a:gd name="connsiteY19" fmla="*/ 461639 h 1020932"/>
              <a:gd name="connsiteX20" fmla="*/ 479395 w 585927"/>
              <a:gd name="connsiteY20" fmla="*/ 514905 h 1020932"/>
              <a:gd name="connsiteX21" fmla="*/ 426129 w 585927"/>
              <a:gd name="connsiteY21" fmla="*/ 568171 h 1020932"/>
              <a:gd name="connsiteX22" fmla="*/ 399496 w 585927"/>
              <a:gd name="connsiteY22" fmla="*/ 594804 h 1020932"/>
              <a:gd name="connsiteX23" fmla="*/ 372863 w 585927"/>
              <a:gd name="connsiteY23" fmla="*/ 603681 h 1020932"/>
              <a:gd name="connsiteX24" fmla="*/ 355107 w 585927"/>
              <a:gd name="connsiteY24" fmla="*/ 621437 h 1020932"/>
              <a:gd name="connsiteX25" fmla="*/ 301841 w 585927"/>
              <a:gd name="connsiteY25" fmla="*/ 656947 h 1020932"/>
              <a:gd name="connsiteX26" fmla="*/ 292964 w 585927"/>
              <a:gd name="connsiteY26" fmla="*/ 692458 h 1020932"/>
              <a:gd name="connsiteX27" fmla="*/ 310719 w 585927"/>
              <a:gd name="connsiteY27" fmla="*/ 763479 h 1020932"/>
              <a:gd name="connsiteX28" fmla="*/ 328474 w 585927"/>
              <a:gd name="connsiteY28" fmla="*/ 781235 h 1020932"/>
              <a:gd name="connsiteX29" fmla="*/ 346230 w 585927"/>
              <a:gd name="connsiteY29" fmla="*/ 807868 h 1020932"/>
              <a:gd name="connsiteX30" fmla="*/ 390618 w 585927"/>
              <a:gd name="connsiteY30" fmla="*/ 887767 h 1020932"/>
              <a:gd name="connsiteX31" fmla="*/ 417251 w 585927"/>
              <a:gd name="connsiteY31" fmla="*/ 914400 h 1020932"/>
              <a:gd name="connsiteX32" fmla="*/ 452762 w 585927"/>
              <a:gd name="connsiteY32" fmla="*/ 958788 h 1020932"/>
              <a:gd name="connsiteX33" fmla="*/ 479395 w 585927"/>
              <a:gd name="connsiteY33" fmla="*/ 976543 h 1020932"/>
              <a:gd name="connsiteX34" fmla="*/ 497150 w 585927"/>
              <a:gd name="connsiteY34" fmla="*/ 994299 h 1020932"/>
              <a:gd name="connsiteX35" fmla="*/ 523783 w 585927"/>
              <a:gd name="connsiteY35" fmla="*/ 1020932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5927" h="1020932">
                <a:moveTo>
                  <a:pt x="0" y="0"/>
                </a:moveTo>
                <a:cubicBezTo>
                  <a:pt x="14796" y="5918"/>
                  <a:pt x="29468" y="12160"/>
                  <a:pt x="44389" y="17755"/>
                </a:cubicBezTo>
                <a:cubicBezTo>
                  <a:pt x="53151" y="21041"/>
                  <a:pt x="62897" y="21990"/>
                  <a:pt x="71022" y="26633"/>
                </a:cubicBezTo>
                <a:cubicBezTo>
                  <a:pt x="83868" y="33974"/>
                  <a:pt x="93686" y="45925"/>
                  <a:pt x="106532" y="53266"/>
                </a:cubicBezTo>
                <a:cubicBezTo>
                  <a:pt x="135258" y="69681"/>
                  <a:pt x="166939" y="80632"/>
                  <a:pt x="195309" y="97654"/>
                </a:cubicBezTo>
                <a:cubicBezTo>
                  <a:pt x="229576" y="118214"/>
                  <a:pt x="255492" y="135306"/>
                  <a:pt x="292964" y="150920"/>
                </a:cubicBezTo>
                <a:cubicBezTo>
                  <a:pt x="310240" y="158118"/>
                  <a:pt x="328475" y="162758"/>
                  <a:pt x="346230" y="168676"/>
                </a:cubicBezTo>
                <a:lnTo>
                  <a:pt x="372863" y="177553"/>
                </a:lnTo>
                <a:cubicBezTo>
                  <a:pt x="381741" y="180512"/>
                  <a:pt x="390418" y="184161"/>
                  <a:pt x="399496" y="186431"/>
                </a:cubicBezTo>
                <a:lnTo>
                  <a:pt x="435006" y="195309"/>
                </a:lnTo>
                <a:cubicBezTo>
                  <a:pt x="443884" y="201227"/>
                  <a:pt x="451832" y="208861"/>
                  <a:pt x="461639" y="213064"/>
                </a:cubicBezTo>
                <a:cubicBezTo>
                  <a:pt x="472854" y="217870"/>
                  <a:pt x="485418" y="218590"/>
                  <a:pt x="497150" y="221942"/>
                </a:cubicBezTo>
                <a:cubicBezTo>
                  <a:pt x="506148" y="224513"/>
                  <a:pt x="514785" y="228248"/>
                  <a:pt x="523783" y="230819"/>
                </a:cubicBezTo>
                <a:cubicBezTo>
                  <a:pt x="601788" y="253106"/>
                  <a:pt x="522091" y="227295"/>
                  <a:pt x="585927" y="248575"/>
                </a:cubicBezTo>
                <a:cubicBezTo>
                  <a:pt x="582517" y="269036"/>
                  <a:pt x="579099" y="306618"/>
                  <a:pt x="568171" y="328474"/>
                </a:cubicBezTo>
                <a:cubicBezTo>
                  <a:pt x="563399" y="338017"/>
                  <a:pt x="555188" y="345564"/>
                  <a:pt x="550416" y="355107"/>
                </a:cubicBezTo>
                <a:cubicBezTo>
                  <a:pt x="546231" y="363477"/>
                  <a:pt x="545723" y="373370"/>
                  <a:pt x="541538" y="381740"/>
                </a:cubicBezTo>
                <a:cubicBezTo>
                  <a:pt x="536766" y="391283"/>
                  <a:pt x="528555" y="398830"/>
                  <a:pt x="523783" y="408373"/>
                </a:cubicBezTo>
                <a:cubicBezTo>
                  <a:pt x="519598" y="416743"/>
                  <a:pt x="519090" y="426636"/>
                  <a:pt x="514905" y="435006"/>
                </a:cubicBezTo>
                <a:cubicBezTo>
                  <a:pt x="510133" y="444549"/>
                  <a:pt x="501483" y="451889"/>
                  <a:pt x="497150" y="461639"/>
                </a:cubicBezTo>
                <a:cubicBezTo>
                  <a:pt x="489549" y="478742"/>
                  <a:pt x="492629" y="501671"/>
                  <a:pt x="479395" y="514905"/>
                </a:cubicBezTo>
                <a:lnTo>
                  <a:pt x="426129" y="568171"/>
                </a:lnTo>
                <a:cubicBezTo>
                  <a:pt x="417251" y="577049"/>
                  <a:pt x="411407" y="590834"/>
                  <a:pt x="399496" y="594804"/>
                </a:cubicBezTo>
                <a:lnTo>
                  <a:pt x="372863" y="603681"/>
                </a:lnTo>
                <a:cubicBezTo>
                  <a:pt x="366944" y="609600"/>
                  <a:pt x="361803" y="616415"/>
                  <a:pt x="355107" y="621437"/>
                </a:cubicBezTo>
                <a:cubicBezTo>
                  <a:pt x="338036" y="634240"/>
                  <a:pt x="301841" y="656947"/>
                  <a:pt x="301841" y="656947"/>
                </a:cubicBezTo>
                <a:cubicBezTo>
                  <a:pt x="298882" y="668784"/>
                  <a:pt x="292964" y="680257"/>
                  <a:pt x="292964" y="692458"/>
                </a:cubicBezTo>
                <a:cubicBezTo>
                  <a:pt x="292964" y="698826"/>
                  <a:pt x="303713" y="751802"/>
                  <a:pt x="310719" y="763479"/>
                </a:cubicBezTo>
                <a:cubicBezTo>
                  <a:pt x="315025" y="770656"/>
                  <a:pt x="323245" y="774699"/>
                  <a:pt x="328474" y="781235"/>
                </a:cubicBezTo>
                <a:cubicBezTo>
                  <a:pt x="335139" y="789567"/>
                  <a:pt x="340311" y="798990"/>
                  <a:pt x="346230" y="807868"/>
                </a:cubicBezTo>
                <a:cubicBezTo>
                  <a:pt x="357393" y="841360"/>
                  <a:pt x="360090" y="857239"/>
                  <a:pt x="390618" y="887767"/>
                </a:cubicBezTo>
                <a:cubicBezTo>
                  <a:pt x="399496" y="896645"/>
                  <a:pt x="409214" y="904755"/>
                  <a:pt x="417251" y="914400"/>
                </a:cubicBezTo>
                <a:cubicBezTo>
                  <a:pt x="440325" y="942089"/>
                  <a:pt x="426931" y="938124"/>
                  <a:pt x="452762" y="958788"/>
                </a:cubicBezTo>
                <a:cubicBezTo>
                  <a:pt x="461094" y="965453"/>
                  <a:pt x="471064" y="969878"/>
                  <a:pt x="479395" y="976543"/>
                </a:cubicBezTo>
                <a:cubicBezTo>
                  <a:pt x="485931" y="981772"/>
                  <a:pt x="490614" y="989070"/>
                  <a:pt x="497150" y="994299"/>
                </a:cubicBezTo>
                <a:cubicBezTo>
                  <a:pt x="526245" y="1017576"/>
                  <a:pt x="523783" y="1000308"/>
                  <a:pt x="523783" y="102093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주소가 필요한 이유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51000" y="2438400"/>
            <a:ext cx="60769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형식지정자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568314"/>
            <a:ext cx="8153400" cy="25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</a:t>
            </a:r>
            <a:r>
              <a:rPr lang="ko-KR" altLang="en-US" err="1"/>
              <a:t>입력시</a:t>
            </a:r>
            <a:r>
              <a:rPr lang="en-US" altLang="ko-KR"/>
              <a:t> </a:t>
            </a:r>
            <a:r>
              <a:rPr lang="ko-KR" altLang="en-US"/>
              <a:t>주의할 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5655" y="2067219"/>
            <a:ext cx="3190156" cy="646331"/>
          </a:xfrm>
          <a:prstGeom prst="rect">
            <a:avLst/>
          </a:prstGeom>
          <a:solidFill>
            <a:srgbClr val="E7F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+mj-lt"/>
              </a:rPr>
              <a:t>float </a:t>
            </a:r>
            <a:r>
              <a:rPr lang="en-US" altLang="ko-KR">
                <a:latin typeface="+mj-lt"/>
              </a:rPr>
              <a:t>ratio = 0.0;</a:t>
            </a:r>
          </a:p>
          <a:p>
            <a:pPr>
              <a:buFont typeface="Symbol" pitchFamily="18" charset="2"/>
              <a:buNone/>
            </a:pPr>
            <a:r>
              <a:rPr lang="en-US" altLang="ko-KR" err="1">
                <a:latin typeface="+mj-lt"/>
              </a:rPr>
              <a:t>scanf</a:t>
            </a:r>
            <a:r>
              <a:rPr lang="en-US" altLang="ko-KR">
                <a:latin typeface="+mj-lt"/>
              </a:rPr>
              <a:t>(</a:t>
            </a:r>
            <a:r>
              <a:rPr lang="en-US" altLang="ko-KR">
                <a:solidFill>
                  <a:srgbClr val="800000"/>
                </a:solidFill>
                <a:latin typeface="+mj-lt"/>
              </a:rPr>
              <a:t>"%f", </a:t>
            </a:r>
            <a:r>
              <a:rPr lang="en-US" altLang="ko-KR">
                <a:latin typeface="+mj-lt"/>
              </a:rPr>
              <a:t>&amp;ratio</a:t>
            </a:r>
            <a:r>
              <a:rPr lang="en-US" altLang="ko-KR">
                <a:solidFill>
                  <a:srgbClr val="800000"/>
                </a:solidFill>
                <a:latin typeface="+mj-lt"/>
              </a:rPr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5655" y="3483967"/>
            <a:ext cx="3190156" cy="646331"/>
          </a:xfrm>
          <a:prstGeom prst="rect">
            <a:avLst/>
          </a:prstGeom>
          <a:solidFill>
            <a:srgbClr val="E7F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+mj-lt"/>
              </a:rPr>
              <a:t>double </a:t>
            </a:r>
            <a:r>
              <a:rPr lang="en-US" altLang="ko-KR">
                <a:latin typeface="+mj-lt"/>
              </a:rPr>
              <a:t>scale = 0.0;</a:t>
            </a:r>
          </a:p>
          <a:p>
            <a:pPr algn="just">
              <a:buFont typeface="Symbol" pitchFamily="18" charset="2"/>
              <a:buNone/>
            </a:pPr>
            <a:r>
              <a:rPr lang="en-US" altLang="ko-KR" err="1">
                <a:latin typeface="+mj-lt"/>
              </a:rPr>
              <a:t>scanf</a:t>
            </a:r>
            <a:r>
              <a:rPr lang="en-US" altLang="ko-KR">
                <a:latin typeface="+mj-lt"/>
              </a:rPr>
              <a:t>(</a:t>
            </a:r>
            <a:r>
              <a:rPr lang="en-US" altLang="ko-KR">
                <a:solidFill>
                  <a:srgbClr val="800000"/>
                </a:solidFill>
                <a:latin typeface="+mj-lt"/>
              </a:rPr>
              <a:t>"%lf", </a:t>
            </a:r>
            <a:r>
              <a:rPr lang="en-US" altLang="ko-KR">
                <a:latin typeface="+mj-lt"/>
              </a:rPr>
              <a:t>&amp;scale</a:t>
            </a:r>
            <a:r>
              <a:rPr lang="en-US" altLang="ko-KR">
                <a:solidFill>
                  <a:srgbClr val="800000"/>
                </a:solidFill>
                <a:latin typeface="+mj-lt"/>
              </a:rPr>
              <a:t>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3249" y="1597622"/>
            <a:ext cx="27865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en-US" altLang="ko-KR"/>
              <a:t>float</a:t>
            </a:r>
            <a:r>
              <a:rPr lang="ko-KR" altLang="en-US"/>
              <a:t> 형은 </a:t>
            </a:r>
            <a:r>
              <a:rPr lang="en-US" altLang="ko-KR"/>
              <a:t>%f </a:t>
            </a:r>
            <a:r>
              <a:rPr lang="ko-KR" altLang="en-US"/>
              <a:t>사용</a:t>
            </a:r>
            <a:r>
              <a:rPr lang="en-US" altLang="ko-KR"/>
              <a:t> </a:t>
            </a:r>
          </a:p>
        </p:txBody>
      </p:sp>
      <p:sp>
        <p:nvSpPr>
          <p:cNvPr id="3" name="자유형 2"/>
          <p:cNvSpPr/>
          <p:nvPr/>
        </p:nvSpPr>
        <p:spPr bwMode="auto">
          <a:xfrm>
            <a:off x="2228370" y="1959429"/>
            <a:ext cx="3142769" cy="1144921"/>
          </a:xfrm>
          <a:custGeom>
            <a:avLst/>
            <a:gdLst>
              <a:gd name="connsiteX0" fmla="*/ 3142769 w 3142769"/>
              <a:gd name="connsiteY0" fmla="*/ 0 h 1144921"/>
              <a:gd name="connsiteX1" fmla="*/ 3119717 w 3142769"/>
              <a:gd name="connsiteY1" fmla="*/ 84524 h 1144921"/>
              <a:gd name="connsiteX2" fmla="*/ 3088981 w 3142769"/>
              <a:gd name="connsiteY2" fmla="*/ 161364 h 1144921"/>
              <a:gd name="connsiteX3" fmla="*/ 3065929 w 3142769"/>
              <a:gd name="connsiteY3" fmla="*/ 230521 h 1144921"/>
              <a:gd name="connsiteX4" fmla="*/ 3058245 w 3142769"/>
              <a:gd name="connsiteY4" fmla="*/ 253573 h 1144921"/>
              <a:gd name="connsiteX5" fmla="*/ 3050561 w 3142769"/>
              <a:gd name="connsiteY5" fmla="*/ 276625 h 1144921"/>
              <a:gd name="connsiteX6" fmla="*/ 3042877 w 3142769"/>
              <a:gd name="connsiteY6" fmla="*/ 315045 h 1144921"/>
              <a:gd name="connsiteX7" fmla="*/ 3019825 w 3142769"/>
              <a:gd name="connsiteY7" fmla="*/ 345781 h 1144921"/>
              <a:gd name="connsiteX8" fmla="*/ 2996773 w 3142769"/>
              <a:gd name="connsiteY8" fmla="*/ 399569 h 1144921"/>
              <a:gd name="connsiteX9" fmla="*/ 2958353 w 3142769"/>
              <a:gd name="connsiteY9" fmla="*/ 476410 h 1144921"/>
              <a:gd name="connsiteX10" fmla="*/ 2927617 w 3142769"/>
              <a:gd name="connsiteY10" fmla="*/ 530198 h 1144921"/>
              <a:gd name="connsiteX11" fmla="*/ 2919933 w 3142769"/>
              <a:gd name="connsiteY11" fmla="*/ 553250 h 1144921"/>
              <a:gd name="connsiteX12" fmla="*/ 2873828 w 3142769"/>
              <a:gd name="connsiteY12" fmla="*/ 599354 h 1144921"/>
              <a:gd name="connsiteX13" fmla="*/ 2850776 w 3142769"/>
              <a:gd name="connsiteY13" fmla="*/ 630090 h 1144921"/>
              <a:gd name="connsiteX14" fmla="*/ 2835408 w 3142769"/>
              <a:gd name="connsiteY14" fmla="*/ 653142 h 1144921"/>
              <a:gd name="connsiteX15" fmla="*/ 2796988 w 3142769"/>
              <a:gd name="connsiteY15" fmla="*/ 683879 h 1144921"/>
              <a:gd name="connsiteX16" fmla="*/ 2781620 w 3142769"/>
              <a:gd name="connsiteY16" fmla="*/ 706931 h 1144921"/>
              <a:gd name="connsiteX17" fmla="*/ 2712464 w 3142769"/>
              <a:gd name="connsiteY17" fmla="*/ 776087 h 1144921"/>
              <a:gd name="connsiteX18" fmla="*/ 2681727 w 3142769"/>
              <a:gd name="connsiteY18" fmla="*/ 806823 h 1144921"/>
              <a:gd name="connsiteX19" fmla="*/ 2627939 w 3142769"/>
              <a:gd name="connsiteY19" fmla="*/ 868295 h 1144921"/>
              <a:gd name="connsiteX20" fmla="*/ 2604887 w 3142769"/>
              <a:gd name="connsiteY20" fmla="*/ 875979 h 1144921"/>
              <a:gd name="connsiteX21" fmla="*/ 2551099 w 3142769"/>
              <a:gd name="connsiteY21" fmla="*/ 922084 h 1144921"/>
              <a:gd name="connsiteX22" fmla="*/ 2528047 w 3142769"/>
              <a:gd name="connsiteY22" fmla="*/ 945136 h 1144921"/>
              <a:gd name="connsiteX23" fmla="*/ 2435838 w 3142769"/>
              <a:gd name="connsiteY23" fmla="*/ 1006608 h 1144921"/>
              <a:gd name="connsiteX24" fmla="*/ 2358998 w 3142769"/>
              <a:gd name="connsiteY24" fmla="*/ 1052712 h 1144921"/>
              <a:gd name="connsiteX25" fmla="*/ 2320578 w 3142769"/>
              <a:gd name="connsiteY25" fmla="*/ 1068080 h 1144921"/>
              <a:gd name="connsiteX26" fmla="*/ 2266790 w 3142769"/>
              <a:gd name="connsiteY26" fmla="*/ 1083448 h 1144921"/>
              <a:gd name="connsiteX27" fmla="*/ 2182265 w 3142769"/>
              <a:gd name="connsiteY27" fmla="*/ 1114184 h 1144921"/>
              <a:gd name="connsiteX28" fmla="*/ 2151529 w 3142769"/>
              <a:gd name="connsiteY28" fmla="*/ 1121868 h 1144921"/>
              <a:gd name="connsiteX29" fmla="*/ 2105425 w 3142769"/>
              <a:gd name="connsiteY29" fmla="*/ 1137237 h 1144921"/>
              <a:gd name="connsiteX30" fmla="*/ 2020901 w 3142769"/>
              <a:gd name="connsiteY30" fmla="*/ 1144921 h 1144921"/>
              <a:gd name="connsiteX31" fmla="*/ 1867220 w 3142769"/>
              <a:gd name="connsiteY31" fmla="*/ 1137237 h 1144921"/>
              <a:gd name="connsiteX32" fmla="*/ 1798064 w 3142769"/>
              <a:gd name="connsiteY32" fmla="*/ 1114184 h 1144921"/>
              <a:gd name="connsiteX33" fmla="*/ 1705855 w 3142769"/>
              <a:gd name="connsiteY33" fmla="*/ 1098816 h 1144921"/>
              <a:gd name="connsiteX34" fmla="*/ 1667435 w 3142769"/>
              <a:gd name="connsiteY34" fmla="*/ 1083448 h 1144921"/>
              <a:gd name="connsiteX35" fmla="*/ 1636699 w 3142769"/>
              <a:gd name="connsiteY35" fmla="*/ 1075764 h 1144921"/>
              <a:gd name="connsiteX36" fmla="*/ 1605963 w 3142769"/>
              <a:gd name="connsiteY36" fmla="*/ 1060396 h 1144921"/>
              <a:gd name="connsiteX37" fmla="*/ 1559859 w 3142769"/>
              <a:gd name="connsiteY37" fmla="*/ 1045028 h 1144921"/>
              <a:gd name="connsiteX38" fmla="*/ 1536806 w 3142769"/>
              <a:gd name="connsiteY38" fmla="*/ 1037344 h 1144921"/>
              <a:gd name="connsiteX39" fmla="*/ 1459966 w 3142769"/>
              <a:gd name="connsiteY39" fmla="*/ 998924 h 1144921"/>
              <a:gd name="connsiteX40" fmla="*/ 1398494 w 3142769"/>
              <a:gd name="connsiteY40" fmla="*/ 983556 h 1144921"/>
              <a:gd name="connsiteX41" fmla="*/ 1329338 w 3142769"/>
              <a:gd name="connsiteY41" fmla="*/ 960504 h 1144921"/>
              <a:gd name="connsiteX42" fmla="*/ 1275549 w 3142769"/>
              <a:gd name="connsiteY42" fmla="*/ 952820 h 1144921"/>
              <a:gd name="connsiteX43" fmla="*/ 1229445 w 3142769"/>
              <a:gd name="connsiteY43" fmla="*/ 937452 h 1144921"/>
              <a:gd name="connsiteX44" fmla="*/ 1075764 w 3142769"/>
              <a:gd name="connsiteY44" fmla="*/ 914400 h 1144921"/>
              <a:gd name="connsiteX45" fmla="*/ 1045028 w 3142769"/>
              <a:gd name="connsiteY45" fmla="*/ 906716 h 1144921"/>
              <a:gd name="connsiteX46" fmla="*/ 960504 w 3142769"/>
              <a:gd name="connsiteY46" fmla="*/ 899032 h 1144921"/>
              <a:gd name="connsiteX47" fmla="*/ 922084 w 3142769"/>
              <a:gd name="connsiteY47" fmla="*/ 883663 h 1144921"/>
              <a:gd name="connsiteX48" fmla="*/ 829875 w 3142769"/>
              <a:gd name="connsiteY48" fmla="*/ 868295 h 1144921"/>
              <a:gd name="connsiteX49" fmla="*/ 799139 w 3142769"/>
              <a:gd name="connsiteY49" fmla="*/ 860611 h 1144921"/>
              <a:gd name="connsiteX50" fmla="*/ 753035 w 3142769"/>
              <a:gd name="connsiteY50" fmla="*/ 845243 h 1144921"/>
              <a:gd name="connsiteX51" fmla="*/ 683879 w 3142769"/>
              <a:gd name="connsiteY51" fmla="*/ 837559 h 1144921"/>
              <a:gd name="connsiteX52" fmla="*/ 660827 w 3142769"/>
              <a:gd name="connsiteY52" fmla="*/ 829875 h 1144921"/>
              <a:gd name="connsiteX53" fmla="*/ 537882 w 3142769"/>
              <a:gd name="connsiteY53" fmla="*/ 814507 h 1144921"/>
              <a:gd name="connsiteX54" fmla="*/ 315045 w 3142769"/>
              <a:gd name="connsiteY54" fmla="*/ 799139 h 1144921"/>
              <a:gd name="connsiteX55" fmla="*/ 238205 w 3142769"/>
              <a:gd name="connsiteY55" fmla="*/ 791455 h 1144921"/>
              <a:gd name="connsiteX56" fmla="*/ 130628 w 3142769"/>
              <a:gd name="connsiteY56" fmla="*/ 768403 h 1144921"/>
              <a:gd name="connsiteX57" fmla="*/ 107576 w 3142769"/>
              <a:gd name="connsiteY57" fmla="*/ 760719 h 1144921"/>
              <a:gd name="connsiteX58" fmla="*/ 61472 w 3142769"/>
              <a:gd name="connsiteY58" fmla="*/ 729983 h 1144921"/>
              <a:gd name="connsiteX59" fmla="*/ 38420 w 3142769"/>
              <a:gd name="connsiteY59" fmla="*/ 714615 h 1144921"/>
              <a:gd name="connsiteX60" fmla="*/ 0 w 3142769"/>
              <a:gd name="connsiteY60" fmla="*/ 653142 h 114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142769" h="1144921">
                <a:moveTo>
                  <a:pt x="3142769" y="0"/>
                </a:moveTo>
                <a:cubicBezTo>
                  <a:pt x="3096328" y="139322"/>
                  <a:pt x="3152300" y="-34946"/>
                  <a:pt x="3119717" y="84524"/>
                </a:cubicBezTo>
                <a:cubicBezTo>
                  <a:pt x="3097873" y="164619"/>
                  <a:pt x="3113611" y="99788"/>
                  <a:pt x="3088981" y="161364"/>
                </a:cubicBezTo>
                <a:cubicBezTo>
                  <a:pt x="3088975" y="161378"/>
                  <a:pt x="3069773" y="218988"/>
                  <a:pt x="3065929" y="230521"/>
                </a:cubicBezTo>
                <a:lnTo>
                  <a:pt x="3058245" y="253573"/>
                </a:lnTo>
                <a:cubicBezTo>
                  <a:pt x="3055684" y="261257"/>
                  <a:pt x="3052149" y="268683"/>
                  <a:pt x="3050561" y="276625"/>
                </a:cubicBezTo>
                <a:cubicBezTo>
                  <a:pt x="3048000" y="289432"/>
                  <a:pt x="3048181" y="303110"/>
                  <a:pt x="3042877" y="315045"/>
                </a:cubicBezTo>
                <a:cubicBezTo>
                  <a:pt x="3037676" y="326748"/>
                  <a:pt x="3027509" y="335536"/>
                  <a:pt x="3019825" y="345781"/>
                </a:cubicBezTo>
                <a:cubicBezTo>
                  <a:pt x="2999498" y="427089"/>
                  <a:pt x="3027096" y="331340"/>
                  <a:pt x="2996773" y="399569"/>
                </a:cubicBezTo>
                <a:cubicBezTo>
                  <a:pt x="2961468" y="479007"/>
                  <a:pt x="3003685" y="415968"/>
                  <a:pt x="2958353" y="476410"/>
                </a:cubicBezTo>
                <a:cubicBezTo>
                  <a:pt x="2940735" y="529264"/>
                  <a:pt x="2964833" y="465070"/>
                  <a:pt x="2927617" y="530198"/>
                </a:cubicBezTo>
                <a:cubicBezTo>
                  <a:pt x="2923598" y="537230"/>
                  <a:pt x="2924906" y="546857"/>
                  <a:pt x="2919933" y="553250"/>
                </a:cubicBezTo>
                <a:cubicBezTo>
                  <a:pt x="2906590" y="570406"/>
                  <a:pt x="2886868" y="581967"/>
                  <a:pt x="2873828" y="599354"/>
                </a:cubicBezTo>
                <a:cubicBezTo>
                  <a:pt x="2866144" y="609599"/>
                  <a:pt x="2858220" y="619669"/>
                  <a:pt x="2850776" y="630090"/>
                </a:cubicBezTo>
                <a:cubicBezTo>
                  <a:pt x="2845408" y="637605"/>
                  <a:pt x="2841938" y="646612"/>
                  <a:pt x="2835408" y="653142"/>
                </a:cubicBezTo>
                <a:cubicBezTo>
                  <a:pt x="2823811" y="664739"/>
                  <a:pt x="2808585" y="672282"/>
                  <a:pt x="2796988" y="683879"/>
                </a:cubicBezTo>
                <a:cubicBezTo>
                  <a:pt x="2790458" y="690409"/>
                  <a:pt x="2787860" y="700123"/>
                  <a:pt x="2781620" y="706931"/>
                </a:cubicBezTo>
                <a:cubicBezTo>
                  <a:pt x="2759591" y="730963"/>
                  <a:pt x="2712464" y="776087"/>
                  <a:pt x="2712464" y="776087"/>
                </a:cubicBezTo>
                <a:cubicBezTo>
                  <a:pt x="2695126" y="828102"/>
                  <a:pt x="2719557" y="775299"/>
                  <a:pt x="2681727" y="806823"/>
                </a:cubicBezTo>
                <a:cubicBezTo>
                  <a:pt x="2601049" y="874053"/>
                  <a:pt x="2723091" y="800329"/>
                  <a:pt x="2627939" y="868295"/>
                </a:cubicBezTo>
                <a:cubicBezTo>
                  <a:pt x="2621348" y="873003"/>
                  <a:pt x="2612571" y="873418"/>
                  <a:pt x="2604887" y="875979"/>
                </a:cubicBezTo>
                <a:cubicBezTo>
                  <a:pt x="2575504" y="920055"/>
                  <a:pt x="2606705" y="880379"/>
                  <a:pt x="2551099" y="922084"/>
                </a:cubicBezTo>
                <a:cubicBezTo>
                  <a:pt x="2542406" y="928604"/>
                  <a:pt x="2536457" y="938255"/>
                  <a:pt x="2528047" y="945136"/>
                </a:cubicBezTo>
                <a:cubicBezTo>
                  <a:pt x="2442200" y="1015374"/>
                  <a:pt x="2496287" y="972066"/>
                  <a:pt x="2435838" y="1006608"/>
                </a:cubicBezTo>
                <a:cubicBezTo>
                  <a:pt x="2409903" y="1021428"/>
                  <a:pt x="2386732" y="1041619"/>
                  <a:pt x="2358998" y="1052712"/>
                </a:cubicBezTo>
                <a:cubicBezTo>
                  <a:pt x="2346191" y="1057835"/>
                  <a:pt x="2333663" y="1063718"/>
                  <a:pt x="2320578" y="1068080"/>
                </a:cubicBezTo>
                <a:cubicBezTo>
                  <a:pt x="2247904" y="1092305"/>
                  <a:pt x="2325999" y="1061245"/>
                  <a:pt x="2266790" y="1083448"/>
                </a:cubicBezTo>
                <a:cubicBezTo>
                  <a:pt x="2236238" y="1094905"/>
                  <a:pt x="2214549" y="1106113"/>
                  <a:pt x="2182265" y="1114184"/>
                </a:cubicBezTo>
                <a:cubicBezTo>
                  <a:pt x="2172020" y="1116745"/>
                  <a:pt x="2161644" y="1118833"/>
                  <a:pt x="2151529" y="1121868"/>
                </a:cubicBezTo>
                <a:cubicBezTo>
                  <a:pt x="2136013" y="1126523"/>
                  <a:pt x="2121558" y="1135770"/>
                  <a:pt x="2105425" y="1137237"/>
                </a:cubicBezTo>
                <a:lnTo>
                  <a:pt x="2020901" y="1144921"/>
                </a:lnTo>
                <a:cubicBezTo>
                  <a:pt x="1969674" y="1142360"/>
                  <a:pt x="1918030" y="1144245"/>
                  <a:pt x="1867220" y="1137237"/>
                </a:cubicBezTo>
                <a:cubicBezTo>
                  <a:pt x="1843149" y="1133917"/>
                  <a:pt x="1821638" y="1120077"/>
                  <a:pt x="1798064" y="1114184"/>
                </a:cubicBezTo>
                <a:cubicBezTo>
                  <a:pt x="1747293" y="1101492"/>
                  <a:pt x="1777806" y="1107810"/>
                  <a:pt x="1705855" y="1098816"/>
                </a:cubicBezTo>
                <a:cubicBezTo>
                  <a:pt x="1693048" y="1093693"/>
                  <a:pt x="1680520" y="1087810"/>
                  <a:pt x="1667435" y="1083448"/>
                </a:cubicBezTo>
                <a:cubicBezTo>
                  <a:pt x="1657416" y="1080108"/>
                  <a:pt x="1646587" y="1079472"/>
                  <a:pt x="1636699" y="1075764"/>
                </a:cubicBezTo>
                <a:cubicBezTo>
                  <a:pt x="1625974" y="1071742"/>
                  <a:pt x="1616598" y="1064650"/>
                  <a:pt x="1605963" y="1060396"/>
                </a:cubicBezTo>
                <a:cubicBezTo>
                  <a:pt x="1590922" y="1054380"/>
                  <a:pt x="1575227" y="1050151"/>
                  <a:pt x="1559859" y="1045028"/>
                </a:cubicBezTo>
                <a:cubicBezTo>
                  <a:pt x="1552175" y="1042467"/>
                  <a:pt x="1544051" y="1040966"/>
                  <a:pt x="1536806" y="1037344"/>
                </a:cubicBezTo>
                <a:cubicBezTo>
                  <a:pt x="1511193" y="1024537"/>
                  <a:pt x="1487748" y="1005869"/>
                  <a:pt x="1459966" y="998924"/>
                </a:cubicBezTo>
                <a:cubicBezTo>
                  <a:pt x="1439475" y="993801"/>
                  <a:pt x="1418757" y="989516"/>
                  <a:pt x="1398494" y="983556"/>
                </a:cubicBezTo>
                <a:cubicBezTo>
                  <a:pt x="1375182" y="976700"/>
                  <a:pt x="1353393" y="963940"/>
                  <a:pt x="1329338" y="960504"/>
                </a:cubicBezTo>
                <a:lnTo>
                  <a:pt x="1275549" y="952820"/>
                </a:lnTo>
                <a:cubicBezTo>
                  <a:pt x="1260181" y="947697"/>
                  <a:pt x="1245161" y="941381"/>
                  <a:pt x="1229445" y="937452"/>
                </a:cubicBezTo>
                <a:cubicBezTo>
                  <a:pt x="1161390" y="920438"/>
                  <a:pt x="1145063" y="921330"/>
                  <a:pt x="1075764" y="914400"/>
                </a:cubicBezTo>
                <a:cubicBezTo>
                  <a:pt x="1065519" y="911839"/>
                  <a:pt x="1055496" y="908112"/>
                  <a:pt x="1045028" y="906716"/>
                </a:cubicBezTo>
                <a:cubicBezTo>
                  <a:pt x="1016985" y="902977"/>
                  <a:pt x="988310" y="904246"/>
                  <a:pt x="960504" y="899032"/>
                </a:cubicBezTo>
                <a:cubicBezTo>
                  <a:pt x="946947" y="896490"/>
                  <a:pt x="935511" y="886822"/>
                  <a:pt x="922084" y="883663"/>
                </a:cubicBezTo>
                <a:cubicBezTo>
                  <a:pt x="891752" y="876526"/>
                  <a:pt x="860105" y="875852"/>
                  <a:pt x="829875" y="868295"/>
                </a:cubicBezTo>
                <a:cubicBezTo>
                  <a:pt x="819630" y="865734"/>
                  <a:pt x="809254" y="863646"/>
                  <a:pt x="799139" y="860611"/>
                </a:cubicBezTo>
                <a:cubicBezTo>
                  <a:pt x="783623" y="855956"/>
                  <a:pt x="768920" y="848420"/>
                  <a:pt x="753035" y="845243"/>
                </a:cubicBezTo>
                <a:cubicBezTo>
                  <a:pt x="730292" y="840694"/>
                  <a:pt x="706931" y="840120"/>
                  <a:pt x="683879" y="837559"/>
                </a:cubicBezTo>
                <a:cubicBezTo>
                  <a:pt x="676195" y="834998"/>
                  <a:pt x="668734" y="831632"/>
                  <a:pt x="660827" y="829875"/>
                </a:cubicBezTo>
                <a:cubicBezTo>
                  <a:pt x="621830" y="821209"/>
                  <a:pt x="576531" y="818372"/>
                  <a:pt x="537882" y="814507"/>
                </a:cubicBezTo>
                <a:cubicBezTo>
                  <a:pt x="450051" y="785230"/>
                  <a:pt x="535716" y="811398"/>
                  <a:pt x="315045" y="799139"/>
                </a:cubicBezTo>
                <a:cubicBezTo>
                  <a:pt x="289344" y="797711"/>
                  <a:pt x="263661" y="795273"/>
                  <a:pt x="238205" y="791455"/>
                </a:cubicBezTo>
                <a:cubicBezTo>
                  <a:pt x="219632" y="788669"/>
                  <a:pt x="158960" y="776498"/>
                  <a:pt x="130628" y="768403"/>
                </a:cubicBezTo>
                <a:cubicBezTo>
                  <a:pt x="122840" y="766178"/>
                  <a:pt x="114656" y="764653"/>
                  <a:pt x="107576" y="760719"/>
                </a:cubicBezTo>
                <a:cubicBezTo>
                  <a:pt x="91430" y="751749"/>
                  <a:pt x="76840" y="740228"/>
                  <a:pt x="61472" y="729983"/>
                </a:cubicBezTo>
                <a:lnTo>
                  <a:pt x="38420" y="714615"/>
                </a:lnTo>
                <a:cubicBezTo>
                  <a:pt x="4507" y="663745"/>
                  <a:pt x="15944" y="685030"/>
                  <a:pt x="0" y="653142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88180" y="4447118"/>
            <a:ext cx="27865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en-US" altLang="ko-KR"/>
              <a:t>double</a:t>
            </a:r>
            <a:r>
              <a:rPr lang="ko-KR" altLang="en-US"/>
              <a:t> 형은 </a:t>
            </a:r>
            <a:r>
              <a:rPr lang="en-US" altLang="ko-KR"/>
              <a:t>%lf </a:t>
            </a:r>
            <a:r>
              <a:rPr lang="ko-KR" altLang="en-US"/>
              <a:t>사용</a:t>
            </a:r>
            <a:r>
              <a:rPr lang="en-US" altLang="ko-KR"/>
              <a:t> </a:t>
            </a:r>
          </a:p>
        </p:txBody>
      </p:sp>
      <p:sp>
        <p:nvSpPr>
          <p:cNvPr id="4" name="자유형 3"/>
          <p:cNvSpPr/>
          <p:nvPr/>
        </p:nvSpPr>
        <p:spPr bwMode="auto">
          <a:xfrm>
            <a:off x="2312894" y="4049486"/>
            <a:ext cx="2266790" cy="630090"/>
          </a:xfrm>
          <a:custGeom>
            <a:avLst/>
            <a:gdLst>
              <a:gd name="connsiteX0" fmla="*/ 2266790 w 2266790"/>
              <a:gd name="connsiteY0" fmla="*/ 568618 h 630090"/>
              <a:gd name="connsiteX1" fmla="*/ 1974797 w 2266790"/>
              <a:gd name="connsiteY1" fmla="*/ 576302 h 630090"/>
              <a:gd name="connsiteX2" fmla="*/ 1821116 w 2266790"/>
              <a:gd name="connsiteY2" fmla="*/ 591670 h 630090"/>
              <a:gd name="connsiteX3" fmla="*/ 1713540 w 2266790"/>
              <a:gd name="connsiteY3" fmla="*/ 599354 h 630090"/>
              <a:gd name="connsiteX4" fmla="*/ 1629015 w 2266790"/>
              <a:gd name="connsiteY4" fmla="*/ 607038 h 630090"/>
              <a:gd name="connsiteX5" fmla="*/ 1083449 w 2266790"/>
              <a:gd name="connsiteY5" fmla="*/ 630090 h 630090"/>
              <a:gd name="connsiteX6" fmla="*/ 422622 w 2266790"/>
              <a:gd name="connsiteY6" fmla="*/ 614722 h 630090"/>
              <a:gd name="connsiteX7" fmla="*/ 353466 w 2266790"/>
              <a:gd name="connsiteY7" fmla="*/ 583986 h 630090"/>
              <a:gd name="connsiteX8" fmla="*/ 322730 w 2266790"/>
              <a:gd name="connsiteY8" fmla="*/ 576302 h 630090"/>
              <a:gd name="connsiteX9" fmla="*/ 245889 w 2266790"/>
              <a:gd name="connsiteY9" fmla="*/ 537882 h 630090"/>
              <a:gd name="connsiteX10" fmla="*/ 122945 w 2266790"/>
              <a:gd name="connsiteY10" fmla="*/ 476410 h 630090"/>
              <a:gd name="connsiteX11" fmla="*/ 99893 w 2266790"/>
              <a:gd name="connsiteY11" fmla="*/ 445674 h 630090"/>
              <a:gd name="connsiteX12" fmla="*/ 92209 w 2266790"/>
              <a:gd name="connsiteY12" fmla="*/ 422622 h 630090"/>
              <a:gd name="connsiteX13" fmla="*/ 92209 w 2266790"/>
              <a:gd name="connsiteY13" fmla="*/ 176732 h 630090"/>
              <a:gd name="connsiteX14" fmla="*/ 99893 w 2266790"/>
              <a:gd name="connsiteY14" fmla="*/ 153680 h 630090"/>
              <a:gd name="connsiteX15" fmla="*/ 115261 w 2266790"/>
              <a:gd name="connsiteY15" fmla="*/ 99892 h 630090"/>
              <a:gd name="connsiteX16" fmla="*/ 107577 w 2266790"/>
              <a:gd name="connsiteY16" fmla="*/ 76840 h 630090"/>
              <a:gd name="connsiteX17" fmla="*/ 38420 w 2266790"/>
              <a:gd name="connsiteY17" fmla="*/ 23052 h 630090"/>
              <a:gd name="connsiteX18" fmla="*/ 0 w 2266790"/>
              <a:gd name="connsiteY18" fmla="*/ 0 h 63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6790" h="630090">
                <a:moveTo>
                  <a:pt x="2266790" y="568618"/>
                </a:moveTo>
                <a:lnTo>
                  <a:pt x="1974797" y="576302"/>
                </a:lnTo>
                <a:cubicBezTo>
                  <a:pt x="1921899" y="578461"/>
                  <a:pt x="1873524" y="587113"/>
                  <a:pt x="1821116" y="591670"/>
                </a:cubicBezTo>
                <a:cubicBezTo>
                  <a:pt x="1785301" y="594784"/>
                  <a:pt x="1749376" y="596487"/>
                  <a:pt x="1713540" y="599354"/>
                </a:cubicBezTo>
                <a:cubicBezTo>
                  <a:pt x="1685339" y="601610"/>
                  <a:pt x="1657273" y="605660"/>
                  <a:pt x="1629015" y="607038"/>
                </a:cubicBezTo>
                <a:lnTo>
                  <a:pt x="1083449" y="630090"/>
                </a:lnTo>
                <a:cubicBezTo>
                  <a:pt x="863173" y="624967"/>
                  <a:pt x="642745" y="624398"/>
                  <a:pt x="422622" y="614722"/>
                </a:cubicBezTo>
                <a:cubicBezTo>
                  <a:pt x="406742" y="614024"/>
                  <a:pt x="368988" y="589807"/>
                  <a:pt x="353466" y="583986"/>
                </a:cubicBezTo>
                <a:cubicBezTo>
                  <a:pt x="343578" y="580278"/>
                  <a:pt x="332437" y="580462"/>
                  <a:pt x="322730" y="576302"/>
                </a:cubicBezTo>
                <a:cubicBezTo>
                  <a:pt x="296409" y="565021"/>
                  <a:pt x="272478" y="548517"/>
                  <a:pt x="245889" y="537882"/>
                </a:cubicBezTo>
                <a:cubicBezTo>
                  <a:pt x="225573" y="529756"/>
                  <a:pt x="142676" y="502718"/>
                  <a:pt x="122945" y="476410"/>
                </a:cubicBezTo>
                <a:lnTo>
                  <a:pt x="99893" y="445674"/>
                </a:lnTo>
                <a:cubicBezTo>
                  <a:pt x="97332" y="437990"/>
                  <a:pt x="94434" y="430410"/>
                  <a:pt x="92209" y="422622"/>
                </a:cubicBezTo>
                <a:cubicBezTo>
                  <a:pt x="67238" y="335226"/>
                  <a:pt x="83329" y="314364"/>
                  <a:pt x="92209" y="176732"/>
                </a:cubicBezTo>
                <a:cubicBezTo>
                  <a:pt x="92731" y="168649"/>
                  <a:pt x="97668" y="161468"/>
                  <a:pt x="99893" y="153680"/>
                </a:cubicBezTo>
                <a:cubicBezTo>
                  <a:pt x="119190" y="86141"/>
                  <a:pt x="96837" y="155163"/>
                  <a:pt x="115261" y="99892"/>
                </a:cubicBezTo>
                <a:cubicBezTo>
                  <a:pt x="112700" y="92208"/>
                  <a:pt x="112070" y="83579"/>
                  <a:pt x="107577" y="76840"/>
                </a:cubicBezTo>
                <a:cubicBezTo>
                  <a:pt x="93133" y="55174"/>
                  <a:pt x="56736" y="35263"/>
                  <a:pt x="38420" y="23052"/>
                </a:cubicBezTo>
                <a:cubicBezTo>
                  <a:pt x="10603" y="4507"/>
                  <a:pt x="23628" y="11814"/>
                  <a:pt x="0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6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scanf()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812386"/>
            <a:ext cx="65151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8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CDD98-83C2-49B8-B8E0-84EE7325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출석 체크용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A2BC4-6A82-4A38-B894-FEE98CE88E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아래의 질문에 대한 답변을 이러닝 시스템의 과제 </a:t>
            </a:r>
            <a:r>
              <a:rPr lang="ko-KR" altLang="en-US" dirty="0" err="1"/>
              <a:t>제출란에</a:t>
            </a:r>
            <a:r>
              <a:rPr lang="ko-KR" altLang="en-US" dirty="0"/>
              <a:t> 작성 </a:t>
            </a:r>
            <a:r>
              <a:rPr lang="ko-KR" altLang="en-US" dirty="0" err="1"/>
              <a:t>하시오</a:t>
            </a:r>
            <a:r>
              <a:rPr lang="en-US" altLang="ko-KR" dirty="0"/>
              <a:t>. (</a:t>
            </a:r>
            <a:r>
              <a:rPr lang="ko-KR" altLang="en-US" dirty="0"/>
              <a:t>수업 종료시간 까지 제출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입출력 스트림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Scanf</a:t>
            </a:r>
            <a:r>
              <a:rPr lang="en-US" altLang="ko-KR" dirty="0"/>
              <a:t>(),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/>
              <a:t>함수에 대해 간단히 </a:t>
            </a:r>
            <a:r>
              <a:rPr lang="ko-KR" altLang="en-US" dirty="0" err="1"/>
              <a:t>설명하시오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75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사칙</a:t>
            </a:r>
            <a:r>
              <a:rPr lang="en-US" altLang="ko-KR"/>
              <a:t>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변수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에 </a:t>
            </a:r>
            <a:r>
              <a:rPr lang="en-US" altLang="ko-KR"/>
              <a:t>20</a:t>
            </a:r>
            <a:r>
              <a:rPr lang="ko-KR" altLang="en-US"/>
              <a:t>과 </a:t>
            </a:r>
            <a:r>
              <a:rPr lang="en-US" altLang="ko-KR"/>
              <a:t>10</a:t>
            </a:r>
            <a:r>
              <a:rPr lang="ko-KR" altLang="en-US"/>
              <a:t>을 저장하고 </a:t>
            </a:r>
            <a:r>
              <a:rPr lang="en-US" altLang="ko-KR" err="1"/>
              <a:t>x+y</a:t>
            </a:r>
            <a:r>
              <a:rPr lang="en-US" altLang="ko-KR"/>
              <a:t>, x-y, x</a:t>
            </a:r>
            <a:r>
              <a:rPr lang="ko-KR" altLang="en-US"/>
              <a:t>*</a:t>
            </a:r>
            <a:r>
              <a:rPr lang="en-US" altLang="ko-KR"/>
              <a:t>y, x/y</a:t>
            </a:r>
            <a:r>
              <a:rPr lang="ko-KR" altLang="en-US"/>
              <a:t>을 계산하여서 변수에 저장하고 이들 변수를 화면에 출력하는 프로그램을 작성해보자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356869"/>
            <a:ext cx="83248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</a:t>
            </a:r>
            <a:r>
              <a:rPr lang="ko-KR" altLang="en-US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2648" y="1600200"/>
            <a:ext cx="8153400" cy="516458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정수 간의 가감승제를 계산하는 프로그램 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80808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#include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&lt;</a:t>
            </a:r>
            <a:r>
              <a:rPr lang="en-US" altLang="ko-KR" sz="1600" kern="0" err="1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stdio.h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&gt;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 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err="1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main(</a:t>
            </a:r>
            <a:r>
              <a:rPr lang="en-US" altLang="ko-KR" sz="1600" kern="0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void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)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{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x;	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첫 번째 정수를 저장할 변수 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y;	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 번째 정수를 저장할 변수 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sum, diff, 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mul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, div;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 정수 간의 연산의 결과를 저장하는 변수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 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x = 20;	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x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2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을 저장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y = 10;	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y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10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을 저장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 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sum = x + y;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sum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(</a:t>
            </a:r>
            <a:r>
              <a:rPr lang="en-US" altLang="ko-KR" sz="1600" kern="0" err="1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x+y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)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결과를 저장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diff = x - y;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diff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(x-y)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결과를 저장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mul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= x * y;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</a:t>
            </a:r>
            <a:r>
              <a:rPr lang="en-US" altLang="ko-KR" sz="1600" kern="0" err="1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mul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(x*y)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결과를 저장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div = x / y;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div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에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(x/y)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결과를 저장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 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>
                <a:latin typeface="Trebuchet MS" panose="020B0603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1600" kern="100">
              <a:effectLst/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84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</a:t>
            </a:r>
            <a:r>
              <a:rPr lang="ko-KR" altLang="en-US"/>
              <a:t>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2648" y="1600200"/>
            <a:ext cx="8153400" cy="264332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두수의 합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: %d\n"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, sum);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sum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값을 화면에 출력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두수의 차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: %d\n"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, diff);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diff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값을 화면에 출력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두수의 곱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: %d\n"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, 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mul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);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</a:t>
            </a:r>
            <a:r>
              <a:rPr lang="en-US" altLang="ko-KR" sz="1600" kern="0" err="1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mul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값을 화면에 출력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두수의 몫</a:t>
            </a:r>
            <a:r>
              <a:rPr lang="en-US" altLang="ko-KR" sz="1600" kern="0">
                <a:solidFill>
                  <a:srgbClr val="A31515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: %d\n"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, div);	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div</a:t>
            </a:r>
            <a:r>
              <a:rPr lang="ko-KR" altLang="ko-KR" sz="1600" kern="0">
                <a:solidFill>
                  <a:srgbClr val="008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의 값을 화면에 출력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 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	</a:t>
            </a:r>
            <a:r>
              <a:rPr lang="en-US" altLang="ko-KR" sz="1600" kern="0">
                <a:solidFill>
                  <a:srgbClr val="0000FF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return</a:t>
            </a: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 0;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Trebuchet MS" panose="020B0603020202020204" pitchFamily="34" charset="0"/>
                <a:cs typeface="돋움체" panose="020B0609000101010101" pitchFamily="49" charset="-127"/>
              </a:rPr>
              <a:t>}</a:t>
            </a:r>
            <a:endParaRPr lang="ko-KR" altLang="ko-KR" sz="1600" kern="10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>
                <a:latin typeface="Trebuchet MS" panose="020B0603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1600" kern="100">
              <a:effectLst/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주석</a:t>
            </a:r>
            <a:r>
              <a:rPr lang="en-US" altLang="ko-KR"/>
              <a:t>(comment)</a:t>
            </a: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023940" y="2122488"/>
            <a:ext cx="4176712" cy="2881312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>
                <a:solidFill>
                  <a:srgbClr val="008000"/>
                </a:solidFill>
                <a:ea typeface="새굴림" pitchFamily="18" charset="-127"/>
              </a:rPr>
              <a:t>/* </a:t>
            </a:r>
            <a:r>
              <a:rPr lang="ko-KR" altLang="en-US" sz="1400" err="1">
                <a:solidFill>
                  <a:srgbClr val="008000"/>
                </a:solidFill>
                <a:ea typeface="새굴림" pitchFamily="18" charset="-127"/>
              </a:rPr>
              <a:t>두개의</a:t>
            </a:r>
            <a:r>
              <a:rPr lang="ko-KR" altLang="en-US" sz="1400">
                <a:solidFill>
                  <a:srgbClr val="008000"/>
                </a:solidFill>
                <a:ea typeface="새굴림" pitchFamily="18" charset="-127"/>
              </a:rPr>
              <a:t> 숫자의 합을 계산하는 프로그램 *</a:t>
            </a:r>
            <a:r>
              <a:rPr lang="en-US" altLang="ko-KR" sz="1400">
                <a:solidFill>
                  <a:srgbClr val="008000"/>
                </a:solidFill>
                <a:ea typeface="새굴림" pitchFamily="18" charset="-127"/>
              </a:rPr>
              <a:t>/</a:t>
            </a:r>
            <a:r>
              <a:rPr lang="en-US" altLang="ko-KR" sz="1400">
                <a:ea typeface="새굴림" pitchFamily="18" charset="-127"/>
              </a:rPr>
              <a:t> </a:t>
            </a:r>
          </a:p>
          <a:p>
            <a:r>
              <a:rPr lang="en-US" altLang="ko-KR" sz="1400" noProof="1">
                <a:solidFill>
                  <a:srgbClr val="0000FF"/>
                </a:solidFill>
                <a:ea typeface="새굴림" pitchFamily="18" charset="-127"/>
              </a:rPr>
              <a:t>#include </a:t>
            </a:r>
            <a:r>
              <a:rPr lang="en-US" altLang="ko-KR" sz="1400" noProof="1">
                <a:solidFill>
                  <a:srgbClr val="800000"/>
                </a:solidFill>
                <a:ea typeface="새굴림" pitchFamily="18" charset="-127"/>
              </a:rPr>
              <a:t>&lt;stdio.h&gt;</a:t>
            </a:r>
          </a:p>
          <a:p>
            <a:endParaRPr lang="en-US" altLang="ko-KR" sz="1400" noProof="1">
              <a:solidFill>
                <a:srgbClr val="800000"/>
              </a:solidFill>
              <a:ea typeface="새굴림" pitchFamily="18" charset="-127"/>
            </a:endParaRPr>
          </a:p>
          <a:p>
            <a:r>
              <a:rPr lang="en-US" altLang="ko-KR" sz="1400" noProof="1">
                <a:solidFill>
                  <a:srgbClr val="0000FF"/>
                </a:solidFill>
                <a:ea typeface="새굴림" pitchFamily="18" charset="-127"/>
              </a:rPr>
              <a:t>int </a:t>
            </a:r>
            <a:r>
              <a:rPr lang="en-US" altLang="ko-KR" sz="1400" noProof="1">
                <a:ea typeface="새굴림" pitchFamily="18" charset="-127"/>
              </a:rPr>
              <a:t>main(</a:t>
            </a:r>
            <a:r>
              <a:rPr lang="en-US" altLang="ko-KR" sz="1400" noProof="1">
                <a:solidFill>
                  <a:srgbClr val="0000FF"/>
                </a:solidFill>
                <a:ea typeface="새굴림" pitchFamily="18" charset="-127"/>
              </a:rPr>
              <a:t>void</a:t>
            </a:r>
            <a:r>
              <a:rPr lang="en-US" altLang="ko-KR" sz="1400" noProof="1">
                <a:ea typeface="새굴림" pitchFamily="18" charset="-127"/>
              </a:rPr>
              <a:t>)</a:t>
            </a:r>
          </a:p>
          <a:p>
            <a:r>
              <a:rPr lang="en-US" altLang="ko-KR" sz="1400" noProof="1">
                <a:ea typeface="새굴림" pitchFamily="18" charset="-127"/>
              </a:rPr>
              <a:t>{</a:t>
            </a:r>
            <a:endParaRPr lang="en-US" altLang="ko-KR" sz="1400">
              <a:ea typeface="새굴림" pitchFamily="18" charset="-127"/>
            </a:endParaRPr>
          </a:p>
          <a:p>
            <a:r>
              <a:rPr lang="en-US" altLang="ko-KR" sz="1400">
                <a:ea typeface="새굴림" pitchFamily="18" charset="-127"/>
              </a:rPr>
              <a:t> ...</a:t>
            </a:r>
          </a:p>
          <a:p>
            <a:r>
              <a:rPr lang="en-US" altLang="ko-KR" sz="1400">
                <a:ea typeface="새굴림" pitchFamily="18" charset="-127"/>
              </a:rPr>
              <a:t> ...</a:t>
            </a:r>
          </a:p>
          <a:p>
            <a:r>
              <a:rPr lang="en-US" altLang="ko-KR" sz="1400">
                <a:ea typeface="새굴림" pitchFamily="18" charset="-127"/>
              </a:rPr>
              <a:t> ...</a:t>
            </a:r>
          </a:p>
          <a:p>
            <a:r>
              <a:rPr lang="en-US" altLang="ko-KR" sz="1400">
                <a:ea typeface="새굴림" pitchFamily="18" charset="-127"/>
              </a:rPr>
              <a:t>}</a:t>
            </a:r>
            <a:endParaRPr lang="en-US" altLang="ko-KR" sz="1400" noProof="1">
              <a:ea typeface="새굴림" pitchFamily="18" charset="-127"/>
            </a:endParaRPr>
          </a:p>
          <a:p>
            <a:endParaRPr lang="en-US" altLang="ko-KR" sz="1400">
              <a:ea typeface="새굴림" pitchFamily="18" charset="-127"/>
            </a:endParaRPr>
          </a:p>
        </p:txBody>
      </p:sp>
      <p:pic>
        <p:nvPicPr>
          <p:cNvPr id="7" name="Picture 5" descr="MCj041767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7" y="3203575"/>
            <a:ext cx="1149350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92815" y="493236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Lucida Console" pitchFamily="49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400">
                <a:latin typeface="새굴림" pitchFamily="18" charset="-127"/>
                <a:ea typeface="새굴림" pitchFamily="18" charset="-127"/>
              </a:rPr>
              <a:t>주석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9577" y="1690688"/>
            <a:ext cx="2374900" cy="1081087"/>
          </a:xfrm>
          <a:prstGeom prst="cloudCallout">
            <a:avLst>
              <a:gd name="adj1" fmla="val -9560"/>
              <a:gd name="adj2" fmla="val 79255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sz="1200">
                <a:latin typeface="새굴림" pitchFamily="18" charset="-127"/>
                <a:ea typeface="새굴림" pitchFamily="18" charset="-127"/>
              </a:rPr>
              <a:t>주석은 코드를 설명하는 글입니다</a:t>
            </a:r>
            <a:r>
              <a:rPr lang="en-US" altLang="ko-KR" sz="1200">
                <a:latin typeface="새굴림" pitchFamily="18" charset="-127"/>
                <a:ea typeface="새굴림" pitchFamily="18" charset="-127"/>
              </a:rPr>
              <a:t>.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768852" y="2554288"/>
            <a:ext cx="1295400" cy="720725"/>
          </a:xfrm>
          <a:prstGeom prst="line">
            <a:avLst/>
          </a:prstGeom>
          <a:noFill/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2502" y="2266950"/>
            <a:ext cx="4176713" cy="287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덧셈 프로그램 </a:t>
            </a:r>
            <a:r>
              <a:rPr lang="en-US" altLang="ko-KR" sz="3600">
                <a:latin typeface="HY엽서L" pitchFamily="18" charset="-127"/>
              </a:rPr>
              <a:t>#2</a:t>
            </a:r>
          </a:p>
        </p:txBody>
      </p:sp>
      <p:sp>
        <p:nvSpPr>
          <p:cNvPr id="32772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/>
              <a:t>사용자로부터 입력을 받아보자</a:t>
            </a:r>
            <a:r>
              <a:rPr lang="en-US" altLang="ko-KR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2784"/>
            <a:ext cx="8458200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20406" y="1600200"/>
            <a:ext cx="473813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1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두번째 덧셈 프로그램</a:t>
            </a:r>
          </a:p>
        </p:txBody>
      </p:sp>
      <p:sp>
        <p:nvSpPr>
          <p:cNvPr id="34" name="Rectangle 14"/>
          <p:cNvSpPr txBox="1">
            <a:spLocks noChangeArrowheads="1"/>
          </p:cNvSpPr>
          <p:nvPr/>
        </p:nvSpPr>
        <p:spPr bwMode="auto">
          <a:xfrm>
            <a:off x="717550" y="1606857"/>
            <a:ext cx="7921625" cy="509578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defPPr>
              <a:defRPr lang="en-US"/>
            </a:defPPr>
            <a:lvl1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 kumimoji="1">
                <a:latin typeface="Trebuchet MS" pitchFamily="34" charset="0"/>
                <a:ea typeface="HY중고딕" pitchFamily="18" charset="-127"/>
              </a:defRPr>
            </a:lvl1pPr>
          </a:lstStyle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사용자로부터 </a:t>
            </a:r>
            <a:r>
              <a:rPr lang="ko-KR" altLang="ko-KR" sz="1600" kern="0" err="1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입력받은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2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개의 정수의 합을 계산하여 출력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80808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#include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&lt;</a:t>
            </a:r>
            <a:r>
              <a:rPr lang="en-US" altLang="ko-KR" sz="1600" kern="0" err="1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stdio.h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&gt;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err="1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main(</a:t>
            </a:r>
            <a:r>
              <a:rPr lang="en-US" altLang="ko-KR" sz="1600" kern="0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void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)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{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x;	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첫번째 정수를 저장할 변수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y;	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두번째 정수를 저장할 변수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sum;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2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개의 정수의 합을 저장할 변수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첫번째 숫자를 </a:t>
            </a:r>
            <a:r>
              <a:rPr lang="ko-KR" altLang="ko-KR" sz="1600" kern="0" err="1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입력하시오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:"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);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입력 안내 메시지 출력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scanf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"%d"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, &amp;x);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하나의 정수를 받아서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x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에 저장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두번째 숫자를 </a:t>
            </a:r>
            <a:r>
              <a:rPr lang="ko-KR" altLang="ko-KR" sz="1600" kern="0" err="1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입력하시오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:"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);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입력 안내 메시지 출력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scanf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"%d"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, &amp;y);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하나의 정수를 받아서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x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에 저장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sum = x + y;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변수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2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개를 더한다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.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err="1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두수의 합</a:t>
            </a:r>
            <a:r>
              <a:rPr lang="en-US" altLang="ko-KR" sz="1600" kern="0">
                <a:solidFill>
                  <a:srgbClr val="A31515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: %d"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, sum);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sum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의 값을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10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진수 형태로 출력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>
                <a:solidFill>
                  <a:srgbClr val="0000FF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return</a:t>
            </a: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 0;			</a:t>
            </a:r>
            <a:r>
              <a:rPr lang="en-US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// 0</a:t>
            </a:r>
            <a:r>
              <a:rPr lang="ko-KR" altLang="ko-KR" sz="1600" kern="0">
                <a:solidFill>
                  <a:srgbClr val="008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을 외부로 반환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ea typeface="굴림" panose="020B0600000101010101" pitchFamily="50" charset="-127"/>
                <a:cs typeface="돋움체" panose="020B0609000101010101" pitchFamily="49" charset="-127"/>
              </a:rPr>
              <a:t>}</a:t>
            </a:r>
            <a:endParaRPr lang="ko-KR" altLang="ko-KR" sz="1600" kern="10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1600" kern="100">
                <a:ea typeface="굴림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연봉 계산기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사용자가 연봉을 입력하면 월 수령액을 계산하는 프로그램을 작성해보자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482464"/>
            <a:ext cx="83915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5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두번째 덧셈 프로그램</a:t>
            </a:r>
          </a:p>
        </p:txBody>
      </p:sp>
      <p:sp>
        <p:nvSpPr>
          <p:cNvPr id="34" name="Rectangle 14"/>
          <p:cNvSpPr txBox="1">
            <a:spLocks noChangeArrowheads="1"/>
          </p:cNvSpPr>
          <p:nvPr/>
        </p:nvSpPr>
        <p:spPr bwMode="auto">
          <a:xfrm>
            <a:off x="717550" y="1606857"/>
            <a:ext cx="7921625" cy="509578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defPPr>
              <a:defRPr lang="en-US"/>
            </a:defPPr>
            <a:lvl1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 kumimoji="1">
                <a:latin typeface="Trebuchet MS" pitchFamily="34" charset="0"/>
                <a:ea typeface="HY중고딕" pitchFamily="18" charset="-127"/>
              </a:defRPr>
            </a:lvl1pPr>
          </a:lstStyle>
          <a:p>
            <a:r>
              <a:rPr lang="en-US" altLang="ko-KR" sz="1600"/>
              <a:t>/* </a:t>
            </a:r>
            <a:r>
              <a:rPr lang="ko-KR" altLang="en-US" sz="1600" err="1"/>
              <a:t>월수령액을</a:t>
            </a:r>
            <a:r>
              <a:rPr lang="ko-KR" altLang="en-US" sz="1600"/>
              <a:t> 계산하는 프로그램 *</a:t>
            </a:r>
            <a:r>
              <a:rPr lang="en-US" altLang="ko-KR" sz="1600"/>
              <a:t>/</a:t>
            </a:r>
          </a:p>
          <a:p>
            <a:r>
              <a:rPr lang="en-US" altLang="ko-KR" sz="1600"/>
              <a:t>#include &lt;</a:t>
            </a:r>
            <a:r>
              <a:rPr lang="en-US" altLang="ko-KR" sz="1600" err="1"/>
              <a:t>stdio.h</a:t>
            </a:r>
            <a:r>
              <a:rPr lang="en-US" altLang="ko-KR" sz="1600"/>
              <a:t>&gt;</a:t>
            </a:r>
          </a:p>
          <a:p>
            <a:endParaRPr lang="en-US" altLang="ko-KR" sz="1600"/>
          </a:p>
          <a:p>
            <a:r>
              <a:rPr lang="en-US" altLang="ko-KR" sz="1600" err="1"/>
              <a:t>int</a:t>
            </a:r>
            <a:r>
              <a:rPr lang="en-US" altLang="ko-KR" sz="1600"/>
              <a:t> main(void)</a:t>
            </a:r>
          </a:p>
          <a:p>
            <a:r>
              <a:rPr lang="en-US" altLang="ko-KR" sz="1600"/>
              <a:t>{</a:t>
            </a:r>
          </a:p>
          <a:p>
            <a:r>
              <a:rPr lang="ko-KR" altLang="en-US" sz="1600"/>
              <a:t>		</a:t>
            </a:r>
            <a:r>
              <a:rPr lang="en-US" altLang="ko-KR" sz="1600" err="1"/>
              <a:t>int</a:t>
            </a:r>
            <a:r>
              <a:rPr lang="en-US" altLang="ko-KR" sz="1600"/>
              <a:t> </a:t>
            </a:r>
            <a:r>
              <a:rPr lang="en-US" altLang="ko-KR" sz="1600" err="1"/>
              <a:t>ysalary</a:t>
            </a:r>
            <a:r>
              <a:rPr lang="en-US" altLang="ko-KR" sz="1600"/>
              <a:t>;	// </a:t>
            </a:r>
            <a:r>
              <a:rPr lang="ko-KR" altLang="en-US" sz="1600"/>
              <a:t>연봉 </a:t>
            </a:r>
          </a:p>
          <a:p>
            <a:r>
              <a:rPr lang="ko-KR" altLang="en-US" sz="1600"/>
              <a:t>		</a:t>
            </a:r>
            <a:r>
              <a:rPr lang="en-US" altLang="ko-KR" sz="1600" err="1"/>
              <a:t>int</a:t>
            </a:r>
            <a:r>
              <a:rPr lang="en-US" altLang="ko-KR" sz="1600"/>
              <a:t> </a:t>
            </a:r>
            <a:r>
              <a:rPr lang="en-US" altLang="ko-KR" sz="1600" err="1"/>
              <a:t>msalary</a:t>
            </a:r>
            <a:r>
              <a:rPr lang="en-US" altLang="ko-KR" sz="1600"/>
              <a:t>;	// </a:t>
            </a:r>
            <a:r>
              <a:rPr lang="ko-KR" altLang="en-US" sz="1600" err="1"/>
              <a:t>월수령액</a:t>
            </a:r>
            <a:r>
              <a:rPr lang="ko-KR" altLang="en-US" sz="1600"/>
              <a:t> </a:t>
            </a:r>
          </a:p>
          <a:p>
            <a:r>
              <a:rPr lang="ko-KR" altLang="en-US" sz="1600"/>
              <a:t>	</a:t>
            </a:r>
          </a:p>
          <a:p>
            <a:r>
              <a:rPr lang="ko-KR" altLang="en-US" sz="1600"/>
              <a:t>		</a:t>
            </a:r>
            <a:r>
              <a:rPr lang="en-US" altLang="ko-KR" sz="1600" err="1"/>
              <a:t>printf</a:t>
            </a:r>
            <a:r>
              <a:rPr lang="en-US" altLang="ko-KR" sz="1600"/>
              <a:t>("</a:t>
            </a:r>
            <a:r>
              <a:rPr lang="ko-KR" altLang="en-US" sz="1600"/>
              <a:t>연봉을 </a:t>
            </a:r>
            <a:r>
              <a:rPr lang="ko-KR" altLang="en-US" sz="1600" err="1"/>
              <a:t>입력하시오</a:t>
            </a:r>
            <a:r>
              <a:rPr lang="en-US" altLang="ko-KR" sz="1600"/>
              <a:t>(</a:t>
            </a:r>
            <a:r>
              <a:rPr lang="ko-KR" altLang="en-US" sz="1600"/>
              <a:t>단위</a:t>
            </a:r>
            <a:r>
              <a:rPr lang="en-US" altLang="ko-KR" sz="1600"/>
              <a:t>: </a:t>
            </a:r>
            <a:r>
              <a:rPr lang="ko-KR" altLang="en-US" sz="1600"/>
              <a:t>만원</a:t>
            </a:r>
            <a:r>
              <a:rPr lang="en-US" altLang="ko-KR" sz="1600"/>
              <a:t>): ");</a:t>
            </a:r>
          </a:p>
          <a:p>
            <a:r>
              <a:rPr lang="en-US" altLang="ko-KR" sz="1600"/>
              <a:t>		</a:t>
            </a:r>
            <a:r>
              <a:rPr lang="en-US" altLang="ko-KR" sz="1600" err="1"/>
              <a:t>scanf</a:t>
            </a:r>
            <a:r>
              <a:rPr lang="en-US" altLang="ko-KR" sz="1600"/>
              <a:t>("%d", &amp;</a:t>
            </a:r>
            <a:r>
              <a:rPr lang="en-US" altLang="ko-KR" sz="1600" err="1"/>
              <a:t>ysalary</a:t>
            </a:r>
            <a:r>
              <a:rPr lang="en-US" altLang="ko-KR" sz="1600"/>
              <a:t>);</a:t>
            </a:r>
          </a:p>
          <a:p>
            <a:endParaRPr lang="en-US" altLang="ko-KR" sz="1600"/>
          </a:p>
          <a:p>
            <a:r>
              <a:rPr lang="en-US" altLang="ko-KR" sz="1600"/>
              <a:t>		</a:t>
            </a:r>
            <a:r>
              <a:rPr lang="en-US" altLang="ko-KR" sz="1600" err="1"/>
              <a:t>msalary</a:t>
            </a:r>
            <a:r>
              <a:rPr lang="en-US" altLang="ko-KR" sz="1600"/>
              <a:t> = </a:t>
            </a:r>
            <a:r>
              <a:rPr lang="en-US" altLang="ko-KR" sz="1600" err="1"/>
              <a:t>ysalary</a:t>
            </a:r>
            <a:r>
              <a:rPr lang="en-US" altLang="ko-KR" sz="1600"/>
              <a:t>/12;</a:t>
            </a:r>
          </a:p>
          <a:p>
            <a:r>
              <a:rPr lang="en-US" altLang="ko-KR" sz="1600"/>
              <a:t>		</a:t>
            </a:r>
            <a:r>
              <a:rPr lang="en-US" altLang="ko-KR" sz="1600" err="1"/>
              <a:t>printf</a:t>
            </a:r>
            <a:r>
              <a:rPr lang="en-US" altLang="ko-KR" sz="1600"/>
              <a:t>("</a:t>
            </a:r>
            <a:r>
              <a:rPr lang="ko-KR" altLang="en-US" sz="1600" err="1"/>
              <a:t>월수령액</a:t>
            </a:r>
            <a:r>
              <a:rPr lang="en-US" altLang="ko-KR" sz="1600"/>
              <a:t>(</a:t>
            </a:r>
            <a:r>
              <a:rPr lang="ko-KR" altLang="en-US" sz="1600"/>
              <a:t>단위</a:t>
            </a:r>
            <a:r>
              <a:rPr lang="en-US" altLang="ko-KR" sz="1600"/>
              <a:t>: </a:t>
            </a:r>
            <a:r>
              <a:rPr lang="ko-KR" altLang="en-US" sz="1600"/>
              <a:t>만원</a:t>
            </a:r>
            <a:r>
              <a:rPr lang="en-US" altLang="ko-KR" sz="1600"/>
              <a:t>): %d\n", </a:t>
            </a:r>
            <a:r>
              <a:rPr lang="en-US" altLang="ko-KR" sz="1600" err="1"/>
              <a:t>msalary</a:t>
            </a:r>
            <a:r>
              <a:rPr lang="en-US" altLang="ko-KR" sz="1600"/>
              <a:t>);</a:t>
            </a:r>
          </a:p>
          <a:p>
            <a:endParaRPr lang="en-US" altLang="ko-KR" sz="1600"/>
          </a:p>
          <a:p>
            <a:r>
              <a:rPr lang="en-US" altLang="ko-KR" sz="1600"/>
              <a:t>		return 0;</a:t>
            </a:r>
          </a:p>
          <a:p>
            <a:endParaRPr lang="en-US" altLang="ko-KR" sz="1600"/>
          </a:p>
          <a:p>
            <a:r>
              <a:rPr lang="en-US" altLang="ko-KR" sz="1600"/>
              <a:t>}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68657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원의 면적 계산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사용자로부터 원의 반지름을 </a:t>
            </a:r>
            <a:r>
              <a:rPr lang="ko-KR" altLang="en-US" err="1"/>
              <a:t>입력받고</a:t>
            </a:r>
            <a:r>
              <a:rPr lang="ko-KR" altLang="en-US"/>
              <a:t> 이 원의 면적을 구한 다음</a:t>
            </a:r>
            <a:r>
              <a:rPr lang="en-US" altLang="ko-KR"/>
              <a:t>, </a:t>
            </a:r>
            <a:r>
              <a:rPr lang="ko-KR" altLang="en-US"/>
              <a:t>화면에 출력한다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636853"/>
            <a:ext cx="83724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원의 면적 계산 프로그램</a:t>
            </a:r>
          </a:p>
        </p:txBody>
      </p:sp>
      <p:sp>
        <p:nvSpPr>
          <p:cNvPr id="34" name="Rectangle 14"/>
          <p:cNvSpPr txBox="1">
            <a:spLocks noChangeArrowheads="1"/>
          </p:cNvSpPr>
          <p:nvPr/>
        </p:nvSpPr>
        <p:spPr bwMode="auto">
          <a:xfrm>
            <a:off x="717550" y="1606858"/>
            <a:ext cx="7921625" cy="400383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defPPr>
              <a:defRPr lang="en-US"/>
            </a:defPPr>
            <a:lvl1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 kumimoji="1">
                <a:latin typeface="Trebuchet MS" pitchFamily="34" charset="0"/>
                <a:ea typeface="HY중고딕" pitchFamily="18" charset="-127"/>
              </a:defRPr>
            </a:lvl1pPr>
          </a:lstStyle>
          <a:p>
            <a:r>
              <a:rPr lang="en-US" altLang="ko-KR" sz="1600"/>
              <a:t>#include &lt;</a:t>
            </a:r>
            <a:r>
              <a:rPr lang="en-US" altLang="ko-KR" sz="1600" err="1"/>
              <a:t>stdio.h</a:t>
            </a:r>
            <a:r>
              <a:rPr lang="en-US" altLang="ko-KR" sz="1600"/>
              <a:t>&gt;</a:t>
            </a:r>
          </a:p>
          <a:p>
            <a:endParaRPr lang="en-US" altLang="ko-KR" sz="1600"/>
          </a:p>
          <a:p>
            <a:r>
              <a:rPr lang="en-US" altLang="ko-KR" sz="1600" err="1"/>
              <a:t>int</a:t>
            </a:r>
            <a:r>
              <a:rPr lang="en-US" altLang="ko-KR" sz="1600"/>
              <a:t> main(void)</a:t>
            </a:r>
          </a:p>
          <a:p>
            <a:r>
              <a:rPr lang="en-US" altLang="ko-KR" sz="1600"/>
              <a:t>{</a:t>
            </a:r>
          </a:p>
          <a:p>
            <a:r>
              <a:rPr lang="en-US" altLang="ko-KR" sz="1600"/>
              <a:t>	float radius; // </a:t>
            </a:r>
            <a:r>
              <a:rPr lang="ko-KR" altLang="en-US" sz="1600"/>
              <a:t>원의 반지름</a:t>
            </a:r>
          </a:p>
          <a:p>
            <a:r>
              <a:rPr lang="en-US" altLang="ko-KR" sz="1600"/>
              <a:t>	float area; // </a:t>
            </a:r>
            <a:r>
              <a:rPr lang="ko-KR" altLang="en-US" sz="1600"/>
              <a:t>면적</a:t>
            </a:r>
            <a:endParaRPr lang="en-US" altLang="ko-KR" sz="1600"/>
          </a:p>
          <a:p>
            <a:endParaRPr lang="ko-KR" altLang="en-US" sz="1600"/>
          </a:p>
          <a:p>
            <a:r>
              <a:rPr lang="en-US" altLang="ko-KR" sz="1600"/>
              <a:t>	</a:t>
            </a:r>
            <a:r>
              <a:rPr lang="en-US" altLang="ko-KR" sz="1600" err="1"/>
              <a:t>printf</a:t>
            </a:r>
            <a:r>
              <a:rPr lang="en-US" altLang="ko-KR" sz="1600"/>
              <a:t>(“</a:t>
            </a:r>
            <a:r>
              <a:rPr lang="ko-KR" altLang="en-US" sz="1600"/>
              <a:t>반지름을 </a:t>
            </a:r>
            <a:r>
              <a:rPr lang="ko-KR" altLang="en-US" sz="1600" err="1"/>
              <a:t>입력하시오</a:t>
            </a:r>
            <a:r>
              <a:rPr lang="en-US" altLang="ko-KR" sz="1600"/>
              <a:t>: “);</a:t>
            </a:r>
          </a:p>
          <a:p>
            <a:r>
              <a:rPr lang="en-US" altLang="ko-KR" sz="1600"/>
              <a:t>	</a:t>
            </a:r>
            <a:r>
              <a:rPr lang="en-US" altLang="ko-KR" sz="1600" err="1"/>
              <a:t>scanf</a:t>
            </a:r>
            <a:r>
              <a:rPr lang="en-US" altLang="ko-KR" sz="1600"/>
              <a:t>(“%f”, &amp;radius);</a:t>
            </a:r>
          </a:p>
          <a:p>
            <a:r>
              <a:rPr lang="en-US" altLang="ko-KR" sz="1600"/>
              <a:t>	area = 3.14 * radius * radius;</a:t>
            </a:r>
          </a:p>
          <a:p>
            <a:r>
              <a:rPr lang="en-US" altLang="ko-KR" sz="1600"/>
              <a:t>	</a:t>
            </a:r>
            <a:r>
              <a:rPr lang="en-US" altLang="ko-KR" sz="1600" err="1"/>
              <a:t>printf</a:t>
            </a:r>
            <a:r>
              <a:rPr lang="en-US" altLang="ko-KR" sz="1600"/>
              <a:t>(“</a:t>
            </a:r>
            <a:r>
              <a:rPr lang="ko-KR" altLang="en-US" sz="1600"/>
              <a:t>원의 면적</a:t>
            </a:r>
            <a:r>
              <a:rPr lang="en-US" altLang="ko-KR" sz="1600"/>
              <a:t>: %f\n”, area);</a:t>
            </a:r>
          </a:p>
          <a:p>
            <a:endParaRPr lang="en-US" altLang="ko-KR" sz="1600"/>
          </a:p>
          <a:p>
            <a:r>
              <a:rPr lang="en-US" altLang="ko-KR" sz="1600"/>
              <a:t>	return 0;</a:t>
            </a:r>
          </a:p>
          <a:p>
            <a:r>
              <a:rPr lang="en-US" altLang="ko-KR" sz="1600"/>
              <a:t>}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41239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환율 계산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사용자가 입력하는 원화를 달러화로 계산하여 출력하는 프로그램은 작성하여 보자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762898"/>
            <a:ext cx="8391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8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ko-KR" altLang="en-US" sz="3600">
              <a:latin typeface="HY엽서L" pitchFamily="18" charset="-127"/>
            </a:endParaRPr>
          </a:p>
        </p:txBody>
      </p:sp>
      <p:sp>
        <p:nvSpPr>
          <p:cNvPr id="34" name="Rectangle 14"/>
          <p:cNvSpPr txBox="1">
            <a:spLocks noChangeArrowheads="1"/>
          </p:cNvSpPr>
          <p:nvPr/>
        </p:nvSpPr>
        <p:spPr bwMode="auto">
          <a:xfrm>
            <a:off x="717550" y="292963"/>
            <a:ext cx="7921625" cy="604569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defPPr>
              <a:defRPr lang="en-US"/>
            </a:defPPr>
            <a:lvl1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 kumimoji="1">
                <a:latin typeface="Trebuchet MS" pitchFamily="34" charset="0"/>
                <a:ea typeface="HY중고딕" pitchFamily="18" charset="-127"/>
              </a:defRPr>
            </a:lvl1pPr>
          </a:lstStyle>
          <a:p>
            <a:r>
              <a:rPr lang="en-US" altLang="ko-KR" sz="1600" dirty="0"/>
              <a:t>/* </a:t>
            </a:r>
            <a:r>
              <a:rPr lang="ko-KR" altLang="en-US" sz="1600" dirty="0"/>
              <a:t>환율을 계산하는 프로그램*</a:t>
            </a:r>
            <a:r>
              <a:rPr lang="en-US" altLang="ko-KR" sz="1600" dirty="0"/>
              <a:t>/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int main(void)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float rate;	// </a:t>
            </a:r>
            <a:r>
              <a:rPr lang="ko-KR" altLang="en-US" sz="1600" dirty="0"/>
              <a:t>원</a:t>
            </a:r>
            <a:r>
              <a:rPr lang="en-US" altLang="ko-KR" sz="1600" dirty="0"/>
              <a:t>/</a:t>
            </a:r>
            <a:r>
              <a:rPr lang="ko-KR" altLang="en-US" sz="1600" dirty="0"/>
              <a:t>달러 환율</a:t>
            </a:r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float </a:t>
            </a:r>
            <a:r>
              <a:rPr lang="en-US" altLang="ko-KR" sz="1600" dirty="0" err="1"/>
              <a:t>usd</a:t>
            </a:r>
            <a:r>
              <a:rPr lang="en-US" altLang="ko-KR" sz="1600" dirty="0"/>
              <a:t>;	// </a:t>
            </a:r>
            <a:r>
              <a:rPr lang="ko-KR" altLang="en-US" sz="1600" dirty="0"/>
              <a:t>달러화</a:t>
            </a:r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int </a:t>
            </a:r>
            <a:r>
              <a:rPr lang="en-US" altLang="ko-KR" sz="1600" dirty="0" err="1"/>
              <a:t>krw</a:t>
            </a:r>
            <a:r>
              <a:rPr lang="en-US" altLang="ko-KR" sz="1600" dirty="0"/>
              <a:t>;		// </a:t>
            </a:r>
            <a:r>
              <a:rPr lang="ko-KR" altLang="en-US" sz="1600" dirty="0"/>
              <a:t>원화는 정수형 변수로 선언</a:t>
            </a:r>
          </a:p>
          <a:p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</a:t>
            </a:r>
            <a:r>
              <a:rPr lang="ko-KR" altLang="en-US" sz="1600" dirty="0"/>
              <a:t>환율을 </a:t>
            </a:r>
            <a:r>
              <a:rPr lang="ko-KR" altLang="en-US" sz="1600" dirty="0" err="1"/>
              <a:t>입력하시오</a:t>
            </a:r>
            <a:r>
              <a:rPr lang="en-US" altLang="ko-KR" sz="1600" dirty="0"/>
              <a:t>: ");// </a:t>
            </a:r>
            <a:r>
              <a:rPr lang="ko-KR" altLang="en-US" sz="1600" dirty="0"/>
              <a:t>입력 안내 메시지</a:t>
            </a:r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scanf</a:t>
            </a:r>
            <a:r>
              <a:rPr lang="en-US" altLang="ko-KR" sz="1600" dirty="0"/>
              <a:t>("%f", &amp;rate);			// </a:t>
            </a:r>
            <a:r>
              <a:rPr lang="ko-KR" altLang="en-US" sz="1600" dirty="0"/>
              <a:t>사용자로부터 환율입력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</a:t>
            </a:r>
            <a:r>
              <a:rPr lang="ko-KR" altLang="en-US" sz="1600" dirty="0"/>
              <a:t>원화 금액을 </a:t>
            </a:r>
            <a:r>
              <a:rPr lang="ko-KR" altLang="en-US" sz="1600" dirty="0" err="1"/>
              <a:t>입력하시오</a:t>
            </a:r>
            <a:r>
              <a:rPr lang="en-US" altLang="ko-KR" sz="1600" dirty="0"/>
              <a:t>: ");		// </a:t>
            </a:r>
            <a:r>
              <a:rPr lang="ko-KR" altLang="en-US" sz="1600" dirty="0"/>
              <a:t>입력 안내 메시지</a:t>
            </a:r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scanf</a:t>
            </a:r>
            <a:r>
              <a:rPr lang="en-US" altLang="ko-KR" sz="1600" dirty="0"/>
              <a:t>("%d", &amp;</a:t>
            </a:r>
            <a:r>
              <a:rPr lang="en-US" altLang="ko-KR" sz="1600" dirty="0" err="1"/>
              <a:t>krw</a:t>
            </a:r>
            <a:r>
              <a:rPr lang="en-US" altLang="ko-KR" sz="1600" dirty="0"/>
              <a:t>);				// </a:t>
            </a:r>
            <a:r>
              <a:rPr lang="ko-KR" altLang="en-US" sz="1600" dirty="0"/>
              <a:t>원화 금액 입력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usd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krw</a:t>
            </a:r>
            <a:r>
              <a:rPr lang="en-US" altLang="ko-KR" sz="1600" dirty="0"/>
              <a:t> / rate;				// </a:t>
            </a:r>
            <a:r>
              <a:rPr lang="ko-KR" altLang="en-US" sz="1600" dirty="0"/>
              <a:t>달러화로 환산	</a:t>
            </a:r>
          </a:p>
          <a:p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</a:t>
            </a:r>
            <a:r>
              <a:rPr lang="ko-KR" altLang="en-US" sz="1600" dirty="0"/>
              <a:t>원화 </a:t>
            </a:r>
            <a:r>
              <a:rPr lang="en-US" altLang="ko-KR" sz="1600" dirty="0"/>
              <a:t>%d</a:t>
            </a:r>
            <a:r>
              <a:rPr lang="ko-KR" altLang="en-US" sz="1600" dirty="0"/>
              <a:t>원은 </a:t>
            </a:r>
            <a:r>
              <a:rPr lang="en-US" altLang="ko-KR" sz="1600" dirty="0"/>
              <a:t>%f</a:t>
            </a:r>
            <a:r>
              <a:rPr lang="ko-KR" altLang="en-US" sz="1600" dirty="0"/>
              <a:t>달러입니다</a:t>
            </a:r>
            <a:r>
              <a:rPr lang="en-US" altLang="ko-KR" sz="1600" dirty="0"/>
              <a:t>.\n", </a:t>
            </a:r>
            <a:r>
              <a:rPr lang="en-US" altLang="ko-KR" sz="1600" dirty="0" err="1"/>
              <a:t>krw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usd</a:t>
            </a:r>
            <a:r>
              <a:rPr lang="en-US" altLang="ko-KR" sz="1600" dirty="0"/>
              <a:t>);	// </a:t>
            </a:r>
            <a:r>
              <a:rPr lang="ko-KR" altLang="en-US" sz="1600" dirty="0"/>
              <a:t>계산 결과 출력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return 0;					// </a:t>
            </a:r>
            <a:r>
              <a:rPr lang="ko-KR" altLang="en-US" sz="1600" dirty="0"/>
              <a:t>함수 결과값 반환 </a:t>
            </a:r>
          </a:p>
          <a:p>
            <a:r>
              <a:rPr lang="en-US" altLang="ko-KR" sz="16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4455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mini</a:t>
            </a:r>
            <a:r>
              <a:rPr lang="ko-KR" altLang="en-US"/>
              <a:t> </a:t>
            </a:r>
            <a:r>
              <a:rPr lang="en-US" altLang="ko-KR"/>
              <a:t>project: </a:t>
            </a:r>
            <a:r>
              <a:rPr lang="ko-KR" altLang="en-US"/>
              <a:t>사각형의 둘레와 면적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/>
              <a:t>필요한 변수는 </a:t>
            </a:r>
            <a:r>
              <a:rPr lang="en-US" altLang="ko-KR" dirty="0"/>
              <a:t>w, h, area, perimeter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  <a:endParaRPr lang="ko-KR" altLang="en-US" dirty="0"/>
          </a:p>
          <a:p>
            <a:pPr lvl="0"/>
            <a:r>
              <a:rPr lang="ko-KR" altLang="en-US" dirty="0"/>
              <a:t>변수의 자료형은 실수를 저장할 수 있는 </a:t>
            </a:r>
            <a:r>
              <a:rPr lang="en-US" altLang="ko-KR" dirty="0"/>
              <a:t>float</a:t>
            </a:r>
            <a:r>
              <a:rPr lang="ko-KR" altLang="en-US" dirty="0"/>
              <a:t>형으로 하자</a:t>
            </a:r>
            <a:r>
              <a:rPr lang="en-US" altLang="ko-KR" dirty="0"/>
              <a:t>. </a:t>
            </a:r>
            <a:endParaRPr lang="ko-KR" altLang="en-US" dirty="0"/>
          </a:p>
          <a:p>
            <a:pPr lvl="0"/>
            <a:r>
              <a:rPr lang="en-US" altLang="ko-KR" dirty="0"/>
              <a:t>area = w*h;</a:t>
            </a:r>
            <a:endParaRPr lang="ko-KR" altLang="en-US" dirty="0"/>
          </a:p>
          <a:p>
            <a:pPr lvl="0"/>
            <a:r>
              <a:rPr lang="en-US" altLang="ko-KR" dirty="0"/>
              <a:t>perimeter = 2*(</a:t>
            </a:r>
            <a:r>
              <a:rPr lang="en-US" altLang="ko-KR" dirty="0" err="1"/>
              <a:t>w+h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3408130" y="4297936"/>
            <a:ext cx="4233903" cy="1798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0946" y="363661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</a:t>
            </a:r>
            <a:endParaRPr lang="ko-KR" altLang="en-US"/>
          </a:p>
        </p:txBody>
      </p:sp>
      <p:sp>
        <p:nvSpPr>
          <p:cNvPr id="6" name="자유형 5"/>
          <p:cNvSpPr/>
          <p:nvPr/>
        </p:nvSpPr>
        <p:spPr bwMode="auto">
          <a:xfrm>
            <a:off x="3592547" y="4005943"/>
            <a:ext cx="3857385" cy="261257"/>
          </a:xfrm>
          <a:custGeom>
            <a:avLst/>
            <a:gdLst>
              <a:gd name="connsiteX0" fmla="*/ 0 w 3857385"/>
              <a:gd name="connsiteY0" fmla="*/ 253573 h 261257"/>
              <a:gd name="connsiteX1" fmla="*/ 38420 w 3857385"/>
              <a:gd name="connsiteY1" fmla="*/ 222837 h 261257"/>
              <a:gd name="connsiteX2" fmla="*/ 107576 w 3857385"/>
              <a:gd name="connsiteY2" fmla="*/ 161365 h 261257"/>
              <a:gd name="connsiteX3" fmla="*/ 161365 w 3857385"/>
              <a:gd name="connsiteY3" fmla="*/ 130629 h 261257"/>
              <a:gd name="connsiteX4" fmla="*/ 222837 w 3857385"/>
              <a:gd name="connsiteY4" fmla="*/ 84524 h 261257"/>
              <a:gd name="connsiteX5" fmla="*/ 284309 w 3857385"/>
              <a:gd name="connsiteY5" fmla="*/ 53788 h 261257"/>
              <a:gd name="connsiteX6" fmla="*/ 322729 w 3857385"/>
              <a:gd name="connsiteY6" fmla="*/ 46104 h 261257"/>
              <a:gd name="connsiteX7" fmla="*/ 345781 w 3857385"/>
              <a:gd name="connsiteY7" fmla="*/ 38420 h 261257"/>
              <a:gd name="connsiteX8" fmla="*/ 391886 w 3857385"/>
              <a:gd name="connsiteY8" fmla="*/ 30736 h 261257"/>
              <a:gd name="connsiteX9" fmla="*/ 422622 w 3857385"/>
              <a:gd name="connsiteY9" fmla="*/ 23052 h 261257"/>
              <a:gd name="connsiteX10" fmla="*/ 468726 w 3857385"/>
              <a:gd name="connsiteY10" fmla="*/ 15368 h 261257"/>
              <a:gd name="connsiteX11" fmla="*/ 507146 w 3857385"/>
              <a:gd name="connsiteY11" fmla="*/ 7684 h 261257"/>
              <a:gd name="connsiteX12" fmla="*/ 599354 w 3857385"/>
              <a:gd name="connsiteY12" fmla="*/ 0 h 261257"/>
              <a:gd name="connsiteX13" fmla="*/ 968188 w 3857385"/>
              <a:gd name="connsiteY13" fmla="*/ 7684 h 261257"/>
              <a:gd name="connsiteX14" fmla="*/ 991240 w 3857385"/>
              <a:gd name="connsiteY14" fmla="*/ 15368 h 261257"/>
              <a:gd name="connsiteX15" fmla="*/ 1021976 w 3857385"/>
              <a:gd name="connsiteY15" fmla="*/ 23052 h 261257"/>
              <a:gd name="connsiteX16" fmla="*/ 1175657 w 3857385"/>
              <a:gd name="connsiteY16" fmla="*/ 46104 h 261257"/>
              <a:gd name="connsiteX17" fmla="*/ 1221761 w 3857385"/>
              <a:gd name="connsiteY17" fmla="*/ 61472 h 261257"/>
              <a:gd name="connsiteX18" fmla="*/ 1244813 w 3857385"/>
              <a:gd name="connsiteY18" fmla="*/ 69156 h 261257"/>
              <a:gd name="connsiteX19" fmla="*/ 1306286 w 3857385"/>
              <a:gd name="connsiteY19" fmla="*/ 92208 h 261257"/>
              <a:gd name="connsiteX20" fmla="*/ 1360074 w 3857385"/>
              <a:gd name="connsiteY20" fmla="*/ 122945 h 261257"/>
              <a:gd name="connsiteX21" fmla="*/ 1398494 w 3857385"/>
              <a:gd name="connsiteY21" fmla="*/ 145997 h 261257"/>
              <a:gd name="connsiteX22" fmla="*/ 1429230 w 3857385"/>
              <a:gd name="connsiteY22" fmla="*/ 153681 h 261257"/>
              <a:gd name="connsiteX23" fmla="*/ 1513754 w 3857385"/>
              <a:gd name="connsiteY23" fmla="*/ 176733 h 261257"/>
              <a:gd name="connsiteX24" fmla="*/ 1590595 w 3857385"/>
              <a:gd name="connsiteY24" fmla="*/ 161365 h 261257"/>
              <a:gd name="connsiteX25" fmla="*/ 1613647 w 3857385"/>
              <a:gd name="connsiteY25" fmla="*/ 145997 h 261257"/>
              <a:gd name="connsiteX26" fmla="*/ 1636699 w 3857385"/>
              <a:gd name="connsiteY26" fmla="*/ 138313 h 261257"/>
              <a:gd name="connsiteX27" fmla="*/ 1675119 w 3857385"/>
              <a:gd name="connsiteY27" fmla="*/ 99892 h 261257"/>
              <a:gd name="connsiteX28" fmla="*/ 1698171 w 3857385"/>
              <a:gd name="connsiteY28" fmla="*/ 76840 h 261257"/>
              <a:gd name="connsiteX29" fmla="*/ 1721223 w 3857385"/>
              <a:gd name="connsiteY29" fmla="*/ 61472 h 261257"/>
              <a:gd name="connsiteX30" fmla="*/ 1759644 w 3857385"/>
              <a:gd name="connsiteY30" fmla="*/ 23052 h 261257"/>
              <a:gd name="connsiteX31" fmla="*/ 1828800 w 3857385"/>
              <a:gd name="connsiteY31" fmla="*/ 69156 h 261257"/>
              <a:gd name="connsiteX32" fmla="*/ 1905640 w 3857385"/>
              <a:gd name="connsiteY32" fmla="*/ 99892 h 261257"/>
              <a:gd name="connsiteX33" fmla="*/ 1982481 w 3857385"/>
              <a:gd name="connsiteY33" fmla="*/ 130629 h 261257"/>
              <a:gd name="connsiteX34" fmla="*/ 2020901 w 3857385"/>
              <a:gd name="connsiteY34" fmla="*/ 138313 h 261257"/>
              <a:gd name="connsiteX35" fmla="*/ 2082373 w 3857385"/>
              <a:gd name="connsiteY35" fmla="*/ 161365 h 261257"/>
              <a:gd name="connsiteX36" fmla="*/ 2159213 w 3857385"/>
              <a:gd name="connsiteY36" fmla="*/ 184417 h 261257"/>
              <a:gd name="connsiteX37" fmla="*/ 2243738 w 3857385"/>
              <a:gd name="connsiteY37" fmla="*/ 176733 h 261257"/>
              <a:gd name="connsiteX38" fmla="*/ 2289842 w 3857385"/>
              <a:gd name="connsiteY38" fmla="*/ 161365 h 261257"/>
              <a:gd name="connsiteX39" fmla="*/ 2366682 w 3857385"/>
              <a:gd name="connsiteY39" fmla="*/ 145997 h 261257"/>
              <a:gd name="connsiteX40" fmla="*/ 2389734 w 3857385"/>
              <a:gd name="connsiteY40" fmla="*/ 138313 h 261257"/>
              <a:gd name="connsiteX41" fmla="*/ 2451207 w 3857385"/>
              <a:gd name="connsiteY41" fmla="*/ 130629 h 261257"/>
              <a:gd name="connsiteX42" fmla="*/ 2497311 w 3857385"/>
              <a:gd name="connsiteY42" fmla="*/ 122945 h 261257"/>
              <a:gd name="connsiteX43" fmla="*/ 2551099 w 3857385"/>
              <a:gd name="connsiteY43" fmla="*/ 115261 h 261257"/>
              <a:gd name="connsiteX44" fmla="*/ 2758568 w 3857385"/>
              <a:gd name="connsiteY44" fmla="*/ 99892 h 261257"/>
              <a:gd name="connsiteX45" fmla="*/ 3603812 w 3857385"/>
              <a:gd name="connsiteY45" fmla="*/ 107577 h 261257"/>
              <a:gd name="connsiteX46" fmla="*/ 3672968 w 3857385"/>
              <a:gd name="connsiteY46" fmla="*/ 145997 h 261257"/>
              <a:gd name="connsiteX47" fmla="*/ 3696020 w 3857385"/>
              <a:gd name="connsiteY47" fmla="*/ 161365 h 261257"/>
              <a:gd name="connsiteX48" fmla="*/ 3719072 w 3857385"/>
              <a:gd name="connsiteY48" fmla="*/ 169049 h 261257"/>
              <a:gd name="connsiteX49" fmla="*/ 3749808 w 3857385"/>
              <a:gd name="connsiteY49" fmla="*/ 199785 h 261257"/>
              <a:gd name="connsiteX50" fmla="*/ 3803596 w 3857385"/>
              <a:gd name="connsiteY50" fmla="*/ 222837 h 261257"/>
              <a:gd name="connsiteX51" fmla="*/ 3857385 w 3857385"/>
              <a:gd name="connsiteY51" fmla="*/ 261257 h 26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857385" h="261257">
                <a:moveTo>
                  <a:pt x="0" y="253573"/>
                </a:moveTo>
                <a:cubicBezTo>
                  <a:pt x="12807" y="243328"/>
                  <a:pt x="26162" y="233733"/>
                  <a:pt x="38420" y="222837"/>
                </a:cubicBezTo>
                <a:cubicBezTo>
                  <a:pt x="98802" y="169164"/>
                  <a:pt x="37412" y="213988"/>
                  <a:pt x="107576" y="161365"/>
                </a:cubicBezTo>
                <a:cubicBezTo>
                  <a:pt x="129299" y="145073"/>
                  <a:pt x="135839" y="143392"/>
                  <a:pt x="161365" y="130629"/>
                </a:cubicBezTo>
                <a:cubicBezTo>
                  <a:pt x="197293" y="94701"/>
                  <a:pt x="171917" y="116350"/>
                  <a:pt x="222837" y="84524"/>
                </a:cubicBezTo>
                <a:cubicBezTo>
                  <a:pt x="252110" y="66228"/>
                  <a:pt x="245165" y="65531"/>
                  <a:pt x="284309" y="53788"/>
                </a:cubicBezTo>
                <a:cubicBezTo>
                  <a:pt x="296818" y="50035"/>
                  <a:pt x="310059" y="49272"/>
                  <a:pt x="322729" y="46104"/>
                </a:cubicBezTo>
                <a:cubicBezTo>
                  <a:pt x="330587" y="44140"/>
                  <a:pt x="337874" y="40177"/>
                  <a:pt x="345781" y="38420"/>
                </a:cubicBezTo>
                <a:cubicBezTo>
                  <a:pt x="360990" y="35040"/>
                  <a:pt x="376608" y="33792"/>
                  <a:pt x="391886" y="30736"/>
                </a:cubicBezTo>
                <a:cubicBezTo>
                  <a:pt x="402242" y="28665"/>
                  <a:pt x="412266" y="25123"/>
                  <a:pt x="422622" y="23052"/>
                </a:cubicBezTo>
                <a:cubicBezTo>
                  <a:pt x="437899" y="19997"/>
                  <a:pt x="453397" y="18155"/>
                  <a:pt x="468726" y="15368"/>
                </a:cubicBezTo>
                <a:cubicBezTo>
                  <a:pt x="481576" y="13032"/>
                  <a:pt x="494175" y="9210"/>
                  <a:pt x="507146" y="7684"/>
                </a:cubicBezTo>
                <a:cubicBezTo>
                  <a:pt x="537777" y="4080"/>
                  <a:pt x="568618" y="2561"/>
                  <a:pt x="599354" y="0"/>
                </a:cubicBezTo>
                <a:lnTo>
                  <a:pt x="968188" y="7684"/>
                </a:lnTo>
                <a:cubicBezTo>
                  <a:pt x="976281" y="8001"/>
                  <a:pt x="983452" y="13143"/>
                  <a:pt x="991240" y="15368"/>
                </a:cubicBezTo>
                <a:cubicBezTo>
                  <a:pt x="1001394" y="18269"/>
                  <a:pt x="1011667" y="20761"/>
                  <a:pt x="1021976" y="23052"/>
                </a:cubicBezTo>
                <a:cubicBezTo>
                  <a:pt x="1072628" y="34308"/>
                  <a:pt x="1124240" y="39677"/>
                  <a:pt x="1175657" y="46104"/>
                </a:cubicBezTo>
                <a:lnTo>
                  <a:pt x="1221761" y="61472"/>
                </a:lnTo>
                <a:cubicBezTo>
                  <a:pt x="1229445" y="64033"/>
                  <a:pt x="1237568" y="65534"/>
                  <a:pt x="1244813" y="69156"/>
                </a:cubicBezTo>
                <a:cubicBezTo>
                  <a:pt x="1284995" y="89247"/>
                  <a:pt x="1264436" y="81746"/>
                  <a:pt x="1306286" y="92208"/>
                </a:cubicBezTo>
                <a:cubicBezTo>
                  <a:pt x="1354583" y="124408"/>
                  <a:pt x="1301587" y="90452"/>
                  <a:pt x="1360074" y="122945"/>
                </a:cubicBezTo>
                <a:cubicBezTo>
                  <a:pt x="1373130" y="130198"/>
                  <a:pt x="1384846" y="139931"/>
                  <a:pt x="1398494" y="145997"/>
                </a:cubicBezTo>
                <a:cubicBezTo>
                  <a:pt x="1408144" y="150286"/>
                  <a:pt x="1419211" y="150341"/>
                  <a:pt x="1429230" y="153681"/>
                </a:cubicBezTo>
                <a:cubicBezTo>
                  <a:pt x="1503270" y="178361"/>
                  <a:pt x="1430150" y="162799"/>
                  <a:pt x="1513754" y="176733"/>
                </a:cubicBezTo>
                <a:cubicBezTo>
                  <a:pt x="1524155" y="175000"/>
                  <a:pt x="1576006" y="167618"/>
                  <a:pt x="1590595" y="161365"/>
                </a:cubicBezTo>
                <a:cubicBezTo>
                  <a:pt x="1599083" y="157727"/>
                  <a:pt x="1605387" y="150127"/>
                  <a:pt x="1613647" y="145997"/>
                </a:cubicBezTo>
                <a:cubicBezTo>
                  <a:pt x="1620892" y="142375"/>
                  <a:pt x="1629015" y="140874"/>
                  <a:pt x="1636699" y="138313"/>
                </a:cubicBezTo>
                <a:lnTo>
                  <a:pt x="1675119" y="99892"/>
                </a:lnTo>
                <a:cubicBezTo>
                  <a:pt x="1682803" y="92208"/>
                  <a:pt x="1689129" y="82868"/>
                  <a:pt x="1698171" y="76840"/>
                </a:cubicBezTo>
                <a:lnTo>
                  <a:pt x="1721223" y="61472"/>
                </a:lnTo>
                <a:cubicBezTo>
                  <a:pt x="1725851" y="54531"/>
                  <a:pt x="1744771" y="19747"/>
                  <a:pt x="1759644" y="23052"/>
                </a:cubicBezTo>
                <a:cubicBezTo>
                  <a:pt x="1773475" y="26126"/>
                  <a:pt x="1810358" y="59935"/>
                  <a:pt x="1828800" y="69156"/>
                </a:cubicBezTo>
                <a:cubicBezTo>
                  <a:pt x="1927762" y="118637"/>
                  <a:pt x="1772673" y="42904"/>
                  <a:pt x="1905640" y="99892"/>
                </a:cubicBezTo>
                <a:cubicBezTo>
                  <a:pt x="1920179" y="106123"/>
                  <a:pt x="1960311" y="125087"/>
                  <a:pt x="1982481" y="130629"/>
                </a:cubicBezTo>
                <a:cubicBezTo>
                  <a:pt x="1995151" y="133797"/>
                  <a:pt x="2008094" y="135752"/>
                  <a:pt x="2020901" y="138313"/>
                </a:cubicBezTo>
                <a:cubicBezTo>
                  <a:pt x="2083778" y="169752"/>
                  <a:pt x="2019600" y="140441"/>
                  <a:pt x="2082373" y="161365"/>
                </a:cubicBezTo>
                <a:cubicBezTo>
                  <a:pt x="2158192" y="186638"/>
                  <a:pt x="2083337" y="169242"/>
                  <a:pt x="2159213" y="184417"/>
                </a:cubicBezTo>
                <a:cubicBezTo>
                  <a:pt x="2187388" y="181856"/>
                  <a:pt x="2215877" y="181650"/>
                  <a:pt x="2243738" y="176733"/>
                </a:cubicBezTo>
                <a:cubicBezTo>
                  <a:pt x="2259691" y="173918"/>
                  <a:pt x="2274126" y="165294"/>
                  <a:pt x="2289842" y="161365"/>
                </a:cubicBezTo>
                <a:cubicBezTo>
                  <a:pt x="2315183" y="155030"/>
                  <a:pt x="2341902" y="154257"/>
                  <a:pt x="2366682" y="145997"/>
                </a:cubicBezTo>
                <a:cubicBezTo>
                  <a:pt x="2374366" y="143436"/>
                  <a:pt x="2381765" y="139762"/>
                  <a:pt x="2389734" y="138313"/>
                </a:cubicBezTo>
                <a:cubicBezTo>
                  <a:pt x="2410051" y="134619"/>
                  <a:pt x="2430764" y="133549"/>
                  <a:pt x="2451207" y="130629"/>
                </a:cubicBezTo>
                <a:cubicBezTo>
                  <a:pt x="2466630" y="128426"/>
                  <a:pt x="2481912" y="125314"/>
                  <a:pt x="2497311" y="122945"/>
                </a:cubicBezTo>
                <a:cubicBezTo>
                  <a:pt x="2515212" y="120191"/>
                  <a:pt x="2533170" y="117822"/>
                  <a:pt x="2551099" y="115261"/>
                </a:cubicBezTo>
                <a:cubicBezTo>
                  <a:pt x="2629351" y="89177"/>
                  <a:pt x="2590125" y="99892"/>
                  <a:pt x="2758568" y="99892"/>
                </a:cubicBezTo>
                <a:lnTo>
                  <a:pt x="3603812" y="107577"/>
                </a:lnTo>
                <a:cubicBezTo>
                  <a:pt x="3644386" y="121102"/>
                  <a:pt x="3620125" y="110768"/>
                  <a:pt x="3672968" y="145997"/>
                </a:cubicBezTo>
                <a:cubicBezTo>
                  <a:pt x="3680652" y="151120"/>
                  <a:pt x="3687259" y="158445"/>
                  <a:pt x="3696020" y="161365"/>
                </a:cubicBezTo>
                <a:lnTo>
                  <a:pt x="3719072" y="169049"/>
                </a:lnTo>
                <a:cubicBezTo>
                  <a:pt x="3729317" y="179294"/>
                  <a:pt x="3738217" y="191092"/>
                  <a:pt x="3749808" y="199785"/>
                </a:cubicBezTo>
                <a:cubicBezTo>
                  <a:pt x="3793775" y="232760"/>
                  <a:pt x="3765444" y="201642"/>
                  <a:pt x="3803596" y="222837"/>
                </a:cubicBezTo>
                <a:cubicBezTo>
                  <a:pt x="3840436" y="243303"/>
                  <a:pt x="3839049" y="242921"/>
                  <a:pt x="3857385" y="26125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0765" y="50123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</a:t>
            </a:r>
            <a:endParaRPr lang="ko-KR" altLang="en-US"/>
          </a:p>
        </p:txBody>
      </p:sp>
      <p:sp>
        <p:nvSpPr>
          <p:cNvPr id="7" name="자유형 6"/>
          <p:cNvSpPr/>
          <p:nvPr/>
        </p:nvSpPr>
        <p:spPr bwMode="auto">
          <a:xfrm>
            <a:off x="7634349" y="4313304"/>
            <a:ext cx="276625" cy="1698172"/>
          </a:xfrm>
          <a:custGeom>
            <a:avLst/>
            <a:gdLst>
              <a:gd name="connsiteX0" fmla="*/ 0 w 276625"/>
              <a:gd name="connsiteY0" fmla="*/ 0 h 1698172"/>
              <a:gd name="connsiteX1" fmla="*/ 53788 w 276625"/>
              <a:gd name="connsiteY1" fmla="*/ 7684 h 1698172"/>
              <a:gd name="connsiteX2" fmla="*/ 76840 w 276625"/>
              <a:gd name="connsiteY2" fmla="*/ 23053 h 1698172"/>
              <a:gd name="connsiteX3" fmla="*/ 99892 w 276625"/>
              <a:gd name="connsiteY3" fmla="*/ 30737 h 1698172"/>
              <a:gd name="connsiteX4" fmla="*/ 122944 w 276625"/>
              <a:gd name="connsiteY4" fmla="*/ 76841 h 1698172"/>
              <a:gd name="connsiteX5" fmla="*/ 145996 w 276625"/>
              <a:gd name="connsiteY5" fmla="*/ 122945 h 1698172"/>
              <a:gd name="connsiteX6" fmla="*/ 161364 w 276625"/>
              <a:gd name="connsiteY6" fmla="*/ 760720 h 1698172"/>
              <a:gd name="connsiteX7" fmla="*/ 169048 w 276625"/>
              <a:gd name="connsiteY7" fmla="*/ 799140 h 1698172"/>
              <a:gd name="connsiteX8" fmla="*/ 176732 w 276625"/>
              <a:gd name="connsiteY8" fmla="*/ 822192 h 1698172"/>
              <a:gd name="connsiteX9" fmla="*/ 215152 w 276625"/>
              <a:gd name="connsiteY9" fmla="*/ 829876 h 1698172"/>
              <a:gd name="connsiteX10" fmla="*/ 276625 w 276625"/>
              <a:gd name="connsiteY10" fmla="*/ 845244 h 1698172"/>
              <a:gd name="connsiteX11" fmla="*/ 222836 w 276625"/>
              <a:gd name="connsiteY11" fmla="*/ 868296 h 1698172"/>
              <a:gd name="connsiteX12" fmla="*/ 207468 w 276625"/>
              <a:gd name="connsiteY12" fmla="*/ 891348 h 1698172"/>
              <a:gd name="connsiteX13" fmla="*/ 192100 w 276625"/>
              <a:gd name="connsiteY13" fmla="*/ 1644384 h 1698172"/>
              <a:gd name="connsiteX14" fmla="*/ 169048 w 276625"/>
              <a:gd name="connsiteY14" fmla="*/ 1667436 h 1698172"/>
              <a:gd name="connsiteX15" fmla="*/ 107576 w 276625"/>
              <a:gd name="connsiteY15" fmla="*/ 1682804 h 1698172"/>
              <a:gd name="connsiteX16" fmla="*/ 69156 w 276625"/>
              <a:gd name="connsiteY16" fmla="*/ 1698172 h 169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625" h="1698172">
                <a:moveTo>
                  <a:pt x="0" y="0"/>
                </a:moveTo>
                <a:cubicBezTo>
                  <a:pt x="17929" y="2561"/>
                  <a:pt x="36441" y="2480"/>
                  <a:pt x="53788" y="7684"/>
                </a:cubicBezTo>
                <a:cubicBezTo>
                  <a:pt x="62634" y="10338"/>
                  <a:pt x="68580" y="18923"/>
                  <a:pt x="76840" y="23053"/>
                </a:cubicBezTo>
                <a:cubicBezTo>
                  <a:pt x="84084" y="26675"/>
                  <a:pt x="92208" y="28176"/>
                  <a:pt x="99892" y="30737"/>
                </a:cubicBezTo>
                <a:cubicBezTo>
                  <a:pt x="119206" y="88679"/>
                  <a:pt x="93153" y="17258"/>
                  <a:pt x="122944" y="76841"/>
                </a:cubicBezTo>
                <a:cubicBezTo>
                  <a:pt x="154757" y="140467"/>
                  <a:pt x="101953" y="56881"/>
                  <a:pt x="145996" y="122945"/>
                </a:cubicBezTo>
                <a:cubicBezTo>
                  <a:pt x="203157" y="351590"/>
                  <a:pt x="145934" y="112673"/>
                  <a:pt x="161364" y="760720"/>
                </a:cubicBezTo>
                <a:cubicBezTo>
                  <a:pt x="161675" y="773777"/>
                  <a:pt x="165880" y="786470"/>
                  <a:pt x="169048" y="799140"/>
                </a:cubicBezTo>
                <a:cubicBezTo>
                  <a:pt x="171012" y="806998"/>
                  <a:pt x="169993" y="817699"/>
                  <a:pt x="176732" y="822192"/>
                </a:cubicBezTo>
                <a:cubicBezTo>
                  <a:pt x="187599" y="829437"/>
                  <a:pt x="202426" y="826939"/>
                  <a:pt x="215152" y="829876"/>
                </a:cubicBezTo>
                <a:cubicBezTo>
                  <a:pt x="235733" y="834625"/>
                  <a:pt x="276625" y="845244"/>
                  <a:pt x="276625" y="845244"/>
                </a:cubicBezTo>
                <a:cubicBezTo>
                  <a:pt x="253112" y="851122"/>
                  <a:pt x="240524" y="850608"/>
                  <a:pt x="222836" y="868296"/>
                </a:cubicBezTo>
                <a:cubicBezTo>
                  <a:pt x="216306" y="874826"/>
                  <a:pt x="212591" y="883664"/>
                  <a:pt x="207468" y="891348"/>
                </a:cubicBezTo>
                <a:cubicBezTo>
                  <a:pt x="151508" y="1171150"/>
                  <a:pt x="228339" y="774634"/>
                  <a:pt x="192100" y="1644384"/>
                </a:cubicBezTo>
                <a:cubicBezTo>
                  <a:pt x="191648" y="1655241"/>
                  <a:pt x="178941" y="1662939"/>
                  <a:pt x="169048" y="1667436"/>
                </a:cubicBezTo>
                <a:cubicBezTo>
                  <a:pt x="149820" y="1676176"/>
                  <a:pt x="127613" y="1676125"/>
                  <a:pt x="107576" y="1682804"/>
                </a:cubicBezTo>
                <a:cubicBezTo>
                  <a:pt x="79091" y="1692299"/>
                  <a:pt x="91769" y="1686866"/>
                  <a:pt x="69156" y="169817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2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3</a:t>
            </a:r>
            <a:r>
              <a:rPr lang="ko-KR" altLang="en-US"/>
              <a:t>가지 방법의 주석</a:t>
            </a:r>
          </a:p>
        </p:txBody>
      </p:sp>
      <p:sp>
        <p:nvSpPr>
          <p:cNvPr id="7171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/*</a:t>
            </a:r>
            <a:r>
              <a:rPr lang="en-US" altLang="ko-KR"/>
              <a:t> </a:t>
            </a:r>
            <a:r>
              <a:rPr lang="ko-KR" altLang="en-US"/>
              <a:t>한 줄로 된 주석 </a:t>
            </a:r>
            <a:r>
              <a:rPr lang="en-US" altLang="ko-KR">
                <a:solidFill>
                  <a:schemeClr val="tx2"/>
                </a:solidFill>
              </a:rPr>
              <a:t>*/</a:t>
            </a:r>
          </a:p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/*</a:t>
            </a:r>
            <a:r>
              <a:rPr lang="en-US" altLang="ko-KR"/>
              <a:t> ------------------------</a:t>
            </a:r>
          </a:p>
          <a:p>
            <a:pPr marL="457200" lvl="1" indent="0" eaLnBrk="1" hangingPunct="1">
              <a:buNone/>
            </a:pPr>
            <a:r>
              <a:rPr lang="ko-KR" altLang="en-US"/>
              <a:t>저자</a:t>
            </a:r>
            <a:r>
              <a:rPr lang="en-US" altLang="ko-KR"/>
              <a:t>: </a:t>
            </a:r>
            <a:r>
              <a:rPr lang="ko-KR" altLang="en-US"/>
              <a:t>홍길동</a:t>
            </a:r>
            <a:endParaRPr lang="en-US" altLang="ko-KR"/>
          </a:p>
          <a:p>
            <a:pPr marL="457200" lvl="1" indent="0" eaLnBrk="1" hangingPunct="1">
              <a:buNone/>
            </a:pPr>
            <a:r>
              <a:rPr lang="ko-KR" altLang="en-US"/>
              <a:t>날짜</a:t>
            </a:r>
            <a:r>
              <a:rPr lang="en-US" altLang="ko-KR"/>
              <a:t>: 2013.3.4</a:t>
            </a:r>
          </a:p>
          <a:p>
            <a:pPr marL="457200" lvl="1" indent="0" eaLnBrk="1" hangingPunct="1">
              <a:buNone/>
            </a:pPr>
            <a:r>
              <a:rPr lang="ko-KR" altLang="en-US"/>
              <a:t>여러 줄로 이루어진 주석</a:t>
            </a:r>
            <a:endParaRPr lang="en-US" altLang="ko-KR"/>
          </a:p>
          <a:p>
            <a:pPr marL="457200" lvl="1" indent="0" eaLnBrk="1" hangingPunct="1">
              <a:buNone/>
            </a:pPr>
            <a:r>
              <a:rPr lang="en-US" altLang="ko-KR"/>
              <a:t>-------------------------- </a:t>
            </a:r>
            <a:r>
              <a:rPr lang="en-US" altLang="ko-KR">
                <a:solidFill>
                  <a:schemeClr val="tx2"/>
                </a:solidFill>
              </a:rPr>
              <a:t>*/</a:t>
            </a:r>
          </a:p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//</a:t>
            </a:r>
            <a:r>
              <a:rPr lang="en-US" altLang="ko-KR"/>
              <a:t> </a:t>
            </a:r>
            <a:r>
              <a:rPr lang="ko-KR" altLang="en-US"/>
              <a:t>여기서부터 줄의 끝까지 주석</a:t>
            </a:r>
          </a:p>
        </p:txBody>
      </p:sp>
    </p:spTree>
    <p:extLst>
      <p:ext uri="{BB962C8B-B14F-4D97-AF65-F5344CB8AC3E}">
        <p14:creationId xmlns:p14="http://schemas.microsoft.com/office/powerpoint/2010/main" val="4207998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프로그램의 실행 화면</a:t>
            </a:r>
          </a:p>
        </p:txBody>
      </p:sp>
      <p:pic>
        <p:nvPicPr>
          <p:cNvPr id="1026" name="Picture 2" descr="C:\Users\chun\AppData\Local\Microsoft\Windows\Temporary Internet Files\Content.IE5\0GP2I4QU\MC900432517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10" y="2171700"/>
            <a:ext cx="41433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34036" y="2691884"/>
            <a:ext cx="3147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>
                <a:solidFill>
                  <a:srgbClr val="FFFF00"/>
                </a:solidFill>
              </a:rPr>
              <a:t>사각형의 넓이</a:t>
            </a:r>
            <a:r>
              <a:rPr lang="en-US" altLang="ko-KR" sz="2000">
                <a:solidFill>
                  <a:srgbClr val="FFFF00"/>
                </a:solidFill>
              </a:rPr>
              <a:t>: 50.000000</a:t>
            </a:r>
            <a:endParaRPr lang="ko-KR" altLang="en-US" sz="2000">
              <a:solidFill>
                <a:srgbClr val="FFFF00"/>
              </a:solidFill>
            </a:endParaRPr>
          </a:p>
          <a:p>
            <a:pPr latinLnBrk="1"/>
            <a:r>
              <a:rPr lang="ko-KR" altLang="en-US" sz="2000">
                <a:solidFill>
                  <a:srgbClr val="FFFF00"/>
                </a:solidFill>
              </a:rPr>
              <a:t>사각형의 둘레</a:t>
            </a:r>
            <a:r>
              <a:rPr lang="en-US" altLang="ko-KR" sz="2000">
                <a:solidFill>
                  <a:srgbClr val="FFFF00"/>
                </a:solidFill>
              </a:rPr>
              <a:t>: 30.000000</a:t>
            </a:r>
            <a:endParaRPr lang="ko-KR" altLang="en-US" sz="2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30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85800" y="1333500"/>
            <a:ext cx="8212138" cy="5005828"/>
          </a:xfr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#include &lt;</a:t>
            </a:r>
            <a:r>
              <a:rPr kumimoji="1" lang="en-US" altLang="ko-KR" sz="1600" dirty="0" err="1">
                <a:latin typeface="Trebuchet MS" pitchFamily="34" charset="0"/>
                <a:ea typeface="HY중고딕" pitchFamily="18" charset="-127"/>
                <a:cs typeface="+mn-cs"/>
              </a:rPr>
              <a:t>stdio.h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&gt;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itchFamily="34" charset="0"/>
              <a:ea typeface="HY중고딕" pitchFamily="18" charset="-127"/>
              <a:cs typeface="+mn-cs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int main(void)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{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float w;       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float h;  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float area;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float perimeter;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itchFamily="34" charset="0"/>
              <a:ea typeface="HY중고딕" pitchFamily="18" charset="-127"/>
              <a:cs typeface="+mn-cs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w = 10.0;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h = 5.0;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area = w*h;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perimeter = 2*(</a:t>
            </a:r>
            <a:r>
              <a:rPr kumimoji="1" lang="en-US" altLang="ko-KR" sz="1600" dirty="0" err="1">
                <a:latin typeface="Trebuchet MS" pitchFamily="34" charset="0"/>
                <a:ea typeface="HY중고딕" pitchFamily="18" charset="-127"/>
                <a:cs typeface="+mn-cs"/>
              </a:rPr>
              <a:t>w+h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);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itchFamily="34" charset="0"/>
              <a:ea typeface="HY중고딕" pitchFamily="18" charset="-127"/>
              <a:cs typeface="+mn-cs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</a:t>
            </a:r>
            <a:r>
              <a:rPr kumimoji="1" lang="en-US" altLang="ko-KR" sz="1600" dirty="0" err="1">
                <a:latin typeface="Trebuchet MS" pitchFamily="34" charset="0"/>
                <a:ea typeface="HY중고딕" pitchFamily="18" charset="-127"/>
                <a:cs typeface="+mn-cs"/>
              </a:rPr>
              <a:t>printf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("</a:t>
            </a:r>
            <a:r>
              <a:rPr kumimoji="1" lang="ko-KR" altLang="en-US" sz="1600" dirty="0">
                <a:latin typeface="Trebuchet MS" pitchFamily="34" charset="0"/>
                <a:ea typeface="HY중고딕" pitchFamily="18" charset="-127"/>
                <a:cs typeface="+mn-cs"/>
              </a:rPr>
              <a:t>사각형의 넓이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: %f\n", area); 	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</a:t>
            </a:r>
            <a:r>
              <a:rPr kumimoji="1" lang="en-US" altLang="ko-KR" sz="1600" dirty="0" err="1">
                <a:latin typeface="Trebuchet MS" pitchFamily="34" charset="0"/>
                <a:ea typeface="HY중고딕" pitchFamily="18" charset="-127"/>
                <a:cs typeface="+mn-cs"/>
              </a:rPr>
              <a:t>printf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("</a:t>
            </a:r>
            <a:r>
              <a:rPr kumimoji="1" lang="ko-KR" altLang="en-US" sz="1600" dirty="0">
                <a:latin typeface="Trebuchet MS" pitchFamily="34" charset="0"/>
                <a:ea typeface="HY중고딕" pitchFamily="18" charset="-127"/>
                <a:cs typeface="+mn-cs"/>
              </a:rPr>
              <a:t>사각형의 둘레</a:t>
            </a: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: %f\n", perimeter);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	return 0;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itchFamily="34" charset="0"/>
                <a:ea typeface="HY중고딕" pitchFamily="18" charset="-127"/>
                <a:cs typeface="+mn-cs"/>
              </a:rPr>
              <a:t>}</a:t>
            </a:r>
            <a:endParaRPr kumimoji="1" lang="ko-KR" altLang="en-US" sz="1600" dirty="0">
              <a:latin typeface="Trebuchet MS" pitchFamily="34" charset="0"/>
              <a:ea typeface="HY중고딕" pitchFamily="18" charset="-127"/>
              <a:cs typeface="+mn-cs"/>
            </a:endParaRPr>
          </a:p>
        </p:txBody>
      </p:sp>
      <p:pic>
        <p:nvPicPr>
          <p:cNvPr id="4" name="Picture 2" descr="C:\Users\chun\AppData\Local\Microsoft\Windows\Temporary Internet Files\Content.IE5\0GP2I4QU\MC900432517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49" y="2303585"/>
            <a:ext cx="2549769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37421" y="2546094"/>
            <a:ext cx="309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400">
                <a:solidFill>
                  <a:srgbClr val="FFFF00"/>
                </a:solidFill>
              </a:rPr>
              <a:t>사각형의 넓이</a:t>
            </a:r>
            <a:r>
              <a:rPr lang="en-US" altLang="ko-KR" sz="1400">
                <a:solidFill>
                  <a:srgbClr val="FFFF00"/>
                </a:solidFill>
              </a:rPr>
              <a:t>: 50.000000</a:t>
            </a:r>
            <a:endParaRPr lang="ko-KR" altLang="en-US" sz="1400">
              <a:solidFill>
                <a:srgbClr val="FFFF00"/>
              </a:solidFill>
            </a:endParaRPr>
          </a:p>
          <a:p>
            <a:pPr latinLnBrk="1"/>
            <a:r>
              <a:rPr lang="ko-KR" altLang="en-US" sz="1400">
                <a:solidFill>
                  <a:srgbClr val="FFFF00"/>
                </a:solidFill>
              </a:rPr>
              <a:t>사각형의 둘레</a:t>
            </a:r>
            <a:r>
              <a:rPr lang="en-US" altLang="ko-KR" sz="1400">
                <a:solidFill>
                  <a:srgbClr val="FFFF00"/>
                </a:solidFill>
              </a:rPr>
              <a:t>: 30.000000</a:t>
            </a:r>
            <a:endParaRPr lang="ko-KR" altLang="en-US" sz="1400">
              <a:solidFill>
                <a:srgbClr val="FFFF00"/>
              </a:solidFill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4218534" y="2812355"/>
            <a:ext cx="1318887" cy="2335948"/>
          </a:xfrm>
          <a:custGeom>
            <a:avLst/>
            <a:gdLst>
              <a:gd name="connsiteX0" fmla="*/ 0 w 1413863"/>
              <a:gd name="connsiteY0" fmla="*/ 2335948 h 2335948"/>
              <a:gd name="connsiteX1" fmla="*/ 46105 w 1413863"/>
              <a:gd name="connsiteY1" fmla="*/ 2312895 h 2335948"/>
              <a:gd name="connsiteX2" fmla="*/ 115261 w 1413863"/>
              <a:gd name="connsiteY2" fmla="*/ 2274475 h 2335948"/>
              <a:gd name="connsiteX3" fmla="*/ 161365 w 1413863"/>
              <a:gd name="connsiteY3" fmla="*/ 2259107 h 2335948"/>
              <a:gd name="connsiteX4" fmla="*/ 207469 w 1413863"/>
              <a:gd name="connsiteY4" fmla="*/ 2228371 h 2335948"/>
              <a:gd name="connsiteX5" fmla="*/ 322730 w 1413863"/>
              <a:gd name="connsiteY5" fmla="*/ 2166899 h 2335948"/>
              <a:gd name="connsiteX6" fmla="*/ 407254 w 1413863"/>
              <a:gd name="connsiteY6" fmla="*/ 2097742 h 2335948"/>
              <a:gd name="connsiteX7" fmla="*/ 468727 w 1413863"/>
              <a:gd name="connsiteY7" fmla="*/ 2043954 h 2335948"/>
              <a:gd name="connsiteX8" fmla="*/ 484095 w 1413863"/>
              <a:gd name="connsiteY8" fmla="*/ 2013218 h 2335948"/>
              <a:gd name="connsiteX9" fmla="*/ 507147 w 1413863"/>
              <a:gd name="connsiteY9" fmla="*/ 1982482 h 2335948"/>
              <a:gd name="connsiteX10" fmla="*/ 522515 w 1413863"/>
              <a:gd name="connsiteY10" fmla="*/ 1897958 h 2335948"/>
              <a:gd name="connsiteX11" fmla="*/ 514831 w 1413863"/>
              <a:gd name="connsiteY11" fmla="*/ 1675121 h 2335948"/>
              <a:gd name="connsiteX12" fmla="*/ 507147 w 1413863"/>
              <a:gd name="connsiteY12" fmla="*/ 1644384 h 2335948"/>
              <a:gd name="connsiteX13" fmla="*/ 484095 w 1413863"/>
              <a:gd name="connsiteY13" fmla="*/ 1544492 h 2335948"/>
              <a:gd name="connsiteX14" fmla="*/ 476411 w 1413863"/>
              <a:gd name="connsiteY14" fmla="*/ 1506072 h 2335948"/>
              <a:gd name="connsiteX15" fmla="*/ 461042 w 1413863"/>
              <a:gd name="connsiteY15" fmla="*/ 1452284 h 2335948"/>
              <a:gd name="connsiteX16" fmla="*/ 437990 w 1413863"/>
              <a:gd name="connsiteY16" fmla="*/ 1360075 h 2335948"/>
              <a:gd name="connsiteX17" fmla="*/ 430306 w 1413863"/>
              <a:gd name="connsiteY17" fmla="*/ 1306287 h 2335948"/>
              <a:gd name="connsiteX18" fmla="*/ 414938 w 1413863"/>
              <a:gd name="connsiteY18" fmla="*/ 1260183 h 2335948"/>
              <a:gd name="connsiteX19" fmla="*/ 399570 w 1413863"/>
              <a:gd name="connsiteY19" fmla="*/ 1206395 h 2335948"/>
              <a:gd name="connsiteX20" fmla="*/ 391886 w 1413863"/>
              <a:gd name="connsiteY20" fmla="*/ 1167974 h 2335948"/>
              <a:gd name="connsiteX21" fmla="*/ 376518 w 1413863"/>
              <a:gd name="connsiteY21" fmla="*/ 1106502 h 2335948"/>
              <a:gd name="connsiteX22" fmla="*/ 368834 w 1413863"/>
              <a:gd name="connsiteY22" fmla="*/ 1068082 h 2335948"/>
              <a:gd name="connsiteX23" fmla="*/ 353466 w 1413863"/>
              <a:gd name="connsiteY23" fmla="*/ 1021978 h 2335948"/>
              <a:gd name="connsiteX24" fmla="*/ 338098 w 1413863"/>
              <a:gd name="connsiteY24" fmla="*/ 960506 h 2335948"/>
              <a:gd name="connsiteX25" fmla="*/ 330414 w 1413863"/>
              <a:gd name="connsiteY25" fmla="*/ 922085 h 2335948"/>
              <a:gd name="connsiteX26" fmla="*/ 315046 w 1413863"/>
              <a:gd name="connsiteY26" fmla="*/ 875981 h 2335948"/>
              <a:gd name="connsiteX27" fmla="*/ 299678 w 1413863"/>
              <a:gd name="connsiteY27" fmla="*/ 776089 h 2335948"/>
              <a:gd name="connsiteX28" fmla="*/ 284310 w 1413863"/>
              <a:gd name="connsiteY28" fmla="*/ 676196 h 2335948"/>
              <a:gd name="connsiteX29" fmla="*/ 276626 w 1413863"/>
              <a:gd name="connsiteY29" fmla="*/ 645460 h 2335948"/>
              <a:gd name="connsiteX30" fmla="*/ 284310 w 1413863"/>
              <a:gd name="connsiteY30" fmla="*/ 376519 h 2335948"/>
              <a:gd name="connsiteX31" fmla="*/ 299678 w 1413863"/>
              <a:gd name="connsiteY31" fmla="*/ 330415 h 2335948"/>
              <a:gd name="connsiteX32" fmla="*/ 345782 w 1413863"/>
              <a:gd name="connsiteY32" fmla="*/ 261258 h 2335948"/>
              <a:gd name="connsiteX33" fmla="*/ 407254 w 1413863"/>
              <a:gd name="connsiteY33" fmla="*/ 207470 h 2335948"/>
              <a:gd name="connsiteX34" fmla="*/ 437990 w 1413863"/>
              <a:gd name="connsiteY34" fmla="*/ 176734 h 2335948"/>
              <a:gd name="connsiteX35" fmla="*/ 507147 w 1413863"/>
              <a:gd name="connsiteY35" fmla="*/ 138314 h 2335948"/>
              <a:gd name="connsiteX36" fmla="*/ 537883 w 1413863"/>
              <a:gd name="connsiteY36" fmla="*/ 122946 h 2335948"/>
              <a:gd name="connsiteX37" fmla="*/ 560935 w 1413863"/>
              <a:gd name="connsiteY37" fmla="*/ 107578 h 2335948"/>
              <a:gd name="connsiteX38" fmla="*/ 599355 w 1413863"/>
              <a:gd name="connsiteY38" fmla="*/ 99894 h 2335948"/>
              <a:gd name="connsiteX39" fmla="*/ 660827 w 1413863"/>
              <a:gd name="connsiteY39" fmla="*/ 69158 h 2335948"/>
              <a:gd name="connsiteX40" fmla="*/ 691563 w 1413863"/>
              <a:gd name="connsiteY40" fmla="*/ 61474 h 2335948"/>
              <a:gd name="connsiteX41" fmla="*/ 768404 w 1413863"/>
              <a:gd name="connsiteY41" fmla="*/ 46106 h 2335948"/>
              <a:gd name="connsiteX42" fmla="*/ 829876 w 1413863"/>
              <a:gd name="connsiteY42" fmla="*/ 30737 h 2335948"/>
              <a:gd name="connsiteX43" fmla="*/ 899032 w 1413863"/>
              <a:gd name="connsiteY43" fmla="*/ 23053 h 2335948"/>
              <a:gd name="connsiteX44" fmla="*/ 937453 w 1413863"/>
              <a:gd name="connsiteY44" fmla="*/ 15369 h 2335948"/>
              <a:gd name="connsiteX45" fmla="*/ 1037345 w 1413863"/>
              <a:gd name="connsiteY45" fmla="*/ 7685 h 2335948"/>
              <a:gd name="connsiteX46" fmla="*/ 1413863 w 1413863"/>
              <a:gd name="connsiteY46" fmla="*/ 1 h 23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13863" h="2335948">
                <a:moveTo>
                  <a:pt x="0" y="2335948"/>
                </a:moveTo>
                <a:cubicBezTo>
                  <a:pt x="15368" y="2328264"/>
                  <a:pt x="31085" y="2321240"/>
                  <a:pt x="46105" y="2312895"/>
                </a:cubicBezTo>
                <a:cubicBezTo>
                  <a:pt x="95798" y="2285288"/>
                  <a:pt x="37930" y="2306696"/>
                  <a:pt x="115261" y="2274475"/>
                </a:cubicBezTo>
                <a:cubicBezTo>
                  <a:pt x="130214" y="2268245"/>
                  <a:pt x="146876" y="2266352"/>
                  <a:pt x="161365" y="2259107"/>
                </a:cubicBezTo>
                <a:cubicBezTo>
                  <a:pt x="177885" y="2250847"/>
                  <a:pt x="191432" y="2237535"/>
                  <a:pt x="207469" y="2228371"/>
                </a:cubicBezTo>
                <a:cubicBezTo>
                  <a:pt x="243540" y="2207759"/>
                  <a:pt x="288596" y="2191552"/>
                  <a:pt x="322730" y="2166899"/>
                </a:cubicBezTo>
                <a:cubicBezTo>
                  <a:pt x="352242" y="2145585"/>
                  <a:pt x="378828" y="2120483"/>
                  <a:pt x="407254" y="2097742"/>
                </a:cubicBezTo>
                <a:cubicBezTo>
                  <a:pt x="460167" y="2055411"/>
                  <a:pt x="416957" y="2095722"/>
                  <a:pt x="468727" y="2043954"/>
                </a:cubicBezTo>
                <a:cubicBezTo>
                  <a:pt x="473850" y="2033709"/>
                  <a:pt x="478024" y="2022932"/>
                  <a:pt x="484095" y="2013218"/>
                </a:cubicBezTo>
                <a:cubicBezTo>
                  <a:pt x="490883" y="2002358"/>
                  <a:pt x="501946" y="1994185"/>
                  <a:pt x="507147" y="1982482"/>
                </a:cubicBezTo>
                <a:cubicBezTo>
                  <a:pt x="510011" y="1976038"/>
                  <a:pt x="522079" y="1900574"/>
                  <a:pt x="522515" y="1897958"/>
                </a:cubicBezTo>
                <a:cubicBezTo>
                  <a:pt x="519954" y="1823679"/>
                  <a:pt x="519327" y="1749308"/>
                  <a:pt x="514831" y="1675121"/>
                </a:cubicBezTo>
                <a:cubicBezTo>
                  <a:pt x="514192" y="1664579"/>
                  <a:pt x="509218" y="1654740"/>
                  <a:pt x="507147" y="1644384"/>
                </a:cubicBezTo>
                <a:cubicBezTo>
                  <a:pt x="477442" y="1495855"/>
                  <a:pt x="526430" y="1713834"/>
                  <a:pt x="484095" y="1544492"/>
                </a:cubicBezTo>
                <a:cubicBezTo>
                  <a:pt x="480927" y="1531822"/>
                  <a:pt x="479579" y="1518742"/>
                  <a:pt x="476411" y="1506072"/>
                </a:cubicBezTo>
                <a:cubicBezTo>
                  <a:pt x="471888" y="1487982"/>
                  <a:pt x="465235" y="1470453"/>
                  <a:pt x="461042" y="1452284"/>
                </a:cubicBezTo>
                <a:cubicBezTo>
                  <a:pt x="437758" y="1351388"/>
                  <a:pt x="471736" y="1461314"/>
                  <a:pt x="437990" y="1360075"/>
                </a:cubicBezTo>
                <a:cubicBezTo>
                  <a:pt x="435429" y="1342146"/>
                  <a:pt x="434379" y="1323935"/>
                  <a:pt x="430306" y="1306287"/>
                </a:cubicBezTo>
                <a:cubicBezTo>
                  <a:pt x="426663" y="1290503"/>
                  <a:pt x="419702" y="1275666"/>
                  <a:pt x="414938" y="1260183"/>
                </a:cubicBezTo>
                <a:cubicBezTo>
                  <a:pt x="409454" y="1242361"/>
                  <a:pt x="404092" y="1224485"/>
                  <a:pt x="399570" y="1206395"/>
                </a:cubicBezTo>
                <a:cubicBezTo>
                  <a:pt x="396402" y="1193724"/>
                  <a:pt x="394823" y="1180700"/>
                  <a:pt x="391886" y="1167974"/>
                </a:cubicBezTo>
                <a:cubicBezTo>
                  <a:pt x="387137" y="1147394"/>
                  <a:pt x="381267" y="1127082"/>
                  <a:pt x="376518" y="1106502"/>
                </a:cubicBezTo>
                <a:cubicBezTo>
                  <a:pt x="373581" y="1093776"/>
                  <a:pt x="372270" y="1080682"/>
                  <a:pt x="368834" y="1068082"/>
                </a:cubicBezTo>
                <a:cubicBezTo>
                  <a:pt x="364572" y="1052454"/>
                  <a:pt x="357916" y="1037554"/>
                  <a:pt x="353466" y="1021978"/>
                </a:cubicBezTo>
                <a:cubicBezTo>
                  <a:pt x="347664" y="1001669"/>
                  <a:pt x="342847" y="981086"/>
                  <a:pt x="338098" y="960506"/>
                </a:cubicBezTo>
                <a:cubicBezTo>
                  <a:pt x="335161" y="947780"/>
                  <a:pt x="333850" y="934685"/>
                  <a:pt x="330414" y="922085"/>
                </a:cubicBezTo>
                <a:cubicBezTo>
                  <a:pt x="326152" y="906456"/>
                  <a:pt x="320169" y="891349"/>
                  <a:pt x="315046" y="875981"/>
                </a:cubicBezTo>
                <a:cubicBezTo>
                  <a:pt x="292762" y="719991"/>
                  <a:pt x="321004" y="914708"/>
                  <a:pt x="299678" y="776089"/>
                </a:cubicBezTo>
                <a:cubicBezTo>
                  <a:pt x="294757" y="744102"/>
                  <a:pt x="290699" y="708143"/>
                  <a:pt x="284310" y="676196"/>
                </a:cubicBezTo>
                <a:cubicBezTo>
                  <a:pt x="282239" y="665840"/>
                  <a:pt x="279187" y="655705"/>
                  <a:pt x="276626" y="645460"/>
                </a:cubicBezTo>
                <a:cubicBezTo>
                  <a:pt x="279187" y="555813"/>
                  <a:pt x="277765" y="465963"/>
                  <a:pt x="284310" y="376519"/>
                </a:cubicBezTo>
                <a:cubicBezTo>
                  <a:pt x="285492" y="360363"/>
                  <a:pt x="292975" y="345162"/>
                  <a:pt x="299678" y="330415"/>
                </a:cubicBezTo>
                <a:cubicBezTo>
                  <a:pt x="307637" y="312905"/>
                  <a:pt x="332362" y="276596"/>
                  <a:pt x="345782" y="261258"/>
                </a:cubicBezTo>
                <a:cubicBezTo>
                  <a:pt x="386696" y="214498"/>
                  <a:pt x="363934" y="245375"/>
                  <a:pt x="407254" y="207470"/>
                </a:cubicBezTo>
                <a:cubicBezTo>
                  <a:pt x="418158" y="197929"/>
                  <a:pt x="426676" y="185785"/>
                  <a:pt x="437990" y="176734"/>
                </a:cubicBezTo>
                <a:cubicBezTo>
                  <a:pt x="495589" y="130656"/>
                  <a:pt x="464488" y="156597"/>
                  <a:pt x="507147" y="138314"/>
                </a:cubicBezTo>
                <a:cubicBezTo>
                  <a:pt x="517675" y="133802"/>
                  <a:pt x="527938" y="128629"/>
                  <a:pt x="537883" y="122946"/>
                </a:cubicBezTo>
                <a:cubicBezTo>
                  <a:pt x="545901" y="118364"/>
                  <a:pt x="552288" y="110821"/>
                  <a:pt x="560935" y="107578"/>
                </a:cubicBezTo>
                <a:cubicBezTo>
                  <a:pt x="573164" y="102992"/>
                  <a:pt x="586548" y="102455"/>
                  <a:pt x="599355" y="99894"/>
                </a:cubicBezTo>
                <a:cubicBezTo>
                  <a:pt x="619846" y="89649"/>
                  <a:pt x="638602" y="74714"/>
                  <a:pt x="660827" y="69158"/>
                </a:cubicBezTo>
                <a:cubicBezTo>
                  <a:pt x="671072" y="66597"/>
                  <a:pt x="681237" y="63687"/>
                  <a:pt x="691563" y="61474"/>
                </a:cubicBezTo>
                <a:cubicBezTo>
                  <a:pt x="717104" y="56001"/>
                  <a:pt x="743063" y="52442"/>
                  <a:pt x="768404" y="46106"/>
                </a:cubicBezTo>
                <a:cubicBezTo>
                  <a:pt x="788895" y="40983"/>
                  <a:pt x="808884" y="33069"/>
                  <a:pt x="829876" y="30737"/>
                </a:cubicBezTo>
                <a:cubicBezTo>
                  <a:pt x="852928" y="28176"/>
                  <a:pt x="876071" y="26333"/>
                  <a:pt x="899032" y="23053"/>
                </a:cubicBezTo>
                <a:cubicBezTo>
                  <a:pt x="911961" y="21206"/>
                  <a:pt x="924472" y="16811"/>
                  <a:pt x="937453" y="15369"/>
                </a:cubicBezTo>
                <a:cubicBezTo>
                  <a:pt x="970644" y="11681"/>
                  <a:pt x="1003970" y="8856"/>
                  <a:pt x="1037345" y="7685"/>
                </a:cubicBezTo>
                <a:cubicBezTo>
                  <a:pt x="1264633" y="-290"/>
                  <a:pt x="1276758" y="1"/>
                  <a:pt x="1413863" y="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85EE5-E6C0-45AF-B78D-B37EC276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AF8C7-EE51-4F78-B759-03F1FDF2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64036"/>
            <a:ext cx="8153400" cy="49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38A96-3080-4E69-898D-95632CEB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프로그래밍문제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7639385-0797-4E26-A0BB-34DB12EDF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17" y="1744081"/>
            <a:ext cx="7273210" cy="48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3904C-3A46-4AA1-8F53-6AEB6CB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프로그래밍문제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16F272-F817-4507-9E1A-6578C37D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5981"/>
            <a:ext cx="7772400" cy="44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8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0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1706563"/>
            <a:ext cx="2797175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2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876425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Q &amp; A</a:t>
            </a:r>
            <a:endParaRPr lang="ko-KR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들여쓰기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542925" y="1538056"/>
            <a:ext cx="8153400" cy="4495800"/>
          </a:xfrm>
        </p:spPr>
        <p:txBody>
          <a:bodyPr/>
          <a:lstStyle/>
          <a:p>
            <a:r>
              <a:rPr lang="ko-KR" altLang="en-US" i="1">
                <a:solidFill>
                  <a:srgbClr val="FF0000"/>
                </a:solidFill>
              </a:rPr>
              <a:t>들여쓰기</a:t>
            </a:r>
            <a:r>
              <a:rPr lang="en-US" altLang="ko-KR" i="1">
                <a:solidFill>
                  <a:srgbClr val="FF0000"/>
                </a:solidFill>
              </a:rPr>
              <a:t>(indentation): </a:t>
            </a:r>
            <a:r>
              <a:rPr lang="ko-KR" altLang="en-US"/>
              <a:t>같은 수준에 있는 문장들을 왼쪽 끝에서 몇 자 안으로 </a:t>
            </a:r>
            <a:r>
              <a:rPr lang="ko-KR" altLang="en-US" err="1"/>
              <a:t>들여쓰는</a:t>
            </a:r>
            <a:r>
              <a:rPr lang="ko-KR" altLang="en-US"/>
              <a:t> 것</a:t>
            </a:r>
          </a:p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336630"/>
            <a:ext cx="7500258" cy="343977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218F362-DD79-443F-A8E2-139E8D5988F2}"/>
              </a:ext>
            </a:extLst>
          </p:cNvPr>
          <p:cNvSpPr txBox="1">
            <a:spLocks noChangeArrowheads="1"/>
          </p:cNvSpPr>
          <p:nvPr/>
        </p:nvSpPr>
        <p:spPr>
          <a:xfrm>
            <a:off x="5067895" y="5362436"/>
            <a:ext cx="3920139" cy="134284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 latinLnBrk="0">
              <a:spcAft>
                <a:spcPts val="0"/>
              </a:spcAft>
              <a:buFont typeface="Wingdings"/>
              <a:buNone/>
            </a:pPr>
            <a:r>
              <a:rPr lang="en-US" altLang="ko-KR" sz="1600">
                <a:latin typeface="Trebuchet MS" pitchFamily="34" charset="0"/>
              </a:rPr>
              <a:t>#include &lt;</a:t>
            </a:r>
            <a:r>
              <a:rPr lang="en-US" altLang="ko-KR" sz="1600" err="1">
                <a:latin typeface="Trebuchet MS" pitchFamily="34" charset="0"/>
              </a:rPr>
              <a:t>stdio.h</a:t>
            </a:r>
            <a:r>
              <a:rPr lang="en-US" altLang="ko-KR" sz="1600">
                <a:latin typeface="Trebuchet MS" pitchFamily="34" charset="0"/>
              </a:rPr>
              <a:t>&gt;</a:t>
            </a:r>
          </a:p>
          <a:p>
            <a:pPr marL="0" indent="0" fontAlgn="auto" latinLnBrk="0">
              <a:spcAft>
                <a:spcPts val="0"/>
              </a:spcAft>
              <a:buFont typeface="Wingdings"/>
              <a:buNone/>
            </a:pPr>
            <a:r>
              <a:rPr lang="en-US" altLang="ko-KR" sz="1600">
                <a:latin typeface="Trebuchet MS" pitchFamily="34" charset="0"/>
              </a:rPr>
              <a:t>int main(void) { int x; int y; int sum; </a:t>
            </a:r>
          </a:p>
          <a:p>
            <a:pPr marL="0" indent="0" fontAlgn="auto" latinLnBrk="0">
              <a:spcAft>
                <a:spcPts val="0"/>
              </a:spcAft>
              <a:buFont typeface="Wingdings"/>
              <a:buNone/>
            </a:pPr>
            <a:r>
              <a:rPr lang="en-US" altLang="ko-KR" sz="1600">
                <a:latin typeface="Trebuchet MS" pitchFamily="34" charset="0"/>
              </a:rPr>
              <a:t>x = 100; y = 200; sum = x + y; </a:t>
            </a:r>
          </a:p>
          <a:p>
            <a:pPr marL="0" indent="0" fontAlgn="auto" latinLnBrk="0">
              <a:spcAft>
                <a:spcPts val="0"/>
              </a:spcAft>
              <a:buFont typeface="Wingdings"/>
              <a:buNone/>
            </a:pPr>
            <a:r>
              <a:rPr lang="en-US" altLang="ko-KR" sz="1600" err="1">
                <a:latin typeface="Trebuchet MS" pitchFamily="34" charset="0"/>
              </a:rPr>
              <a:t>printf</a:t>
            </a:r>
            <a:r>
              <a:rPr lang="en-US" altLang="ko-KR" sz="1600">
                <a:latin typeface="Trebuchet MS" pitchFamily="34" charset="0"/>
              </a:rPr>
              <a:t>("</a:t>
            </a:r>
            <a:r>
              <a:rPr lang="ko-KR" altLang="en-US" sz="1600">
                <a:latin typeface="Trebuchet MS" pitchFamily="34" charset="0"/>
              </a:rPr>
              <a:t>두수의 합</a:t>
            </a:r>
            <a:r>
              <a:rPr lang="en-US" altLang="ko-KR" sz="1600">
                <a:latin typeface="Trebuchet MS" pitchFamily="34" charset="0"/>
              </a:rPr>
              <a:t>: %d", sum); return 0;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함수의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75883"/>
            <a:ext cx="76009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2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함수 호출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30693" y="1527018"/>
            <a:ext cx="8212138" cy="3937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>
                <a:solidFill>
                  <a:srgbClr val="0000FF"/>
                </a:solidFill>
              </a:rPr>
              <a:t>Q) </a:t>
            </a:r>
            <a:r>
              <a:rPr lang="ko-KR" altLang="en-US">
                <a:solidFill>
                  <a:srgbClr val="0000FF"/>
                </a:solidFill>
              </a:rPr>
              <a:t>함수 안에 있는 문장들은 언제 실행되는가</a:t>
            </a:r>
            <a:r>
              <a:rPr lang="en-US" altLang="ko-KR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47493" name="Rectangle 5"/>
          <p:cNvSpPr>
            <a:spLocks noChangeArrowheads="1"/>
          </p:cNvSpPr>
          <p:nvPr/>
        </p:nvSpPr>
        <p:spPr bwMode="auto">
          <a:xfrm>
            <a:off x="314818" y="1904843"/>
            <a:ext cx="82121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latinLnBrk="1" hangingPunct="1"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kumimoji="1" lang="en-US" altLang="ko-KR" sz="2000" u="sng">
                <a:solidFill>
                  <a:schemeClr val="tx2"/>
                </a:solidFill>
                <a:latin typeface="굴림" pitchFamily="50" charset="-127"/>
              </a:rPr>
              <a:t>A) </a:t>
            </a:r>
            <a:r>
              <a:rPr kumimoji="1" lang="ko-KR" altLang="en-US" sz="2000" u="sng">
                <a:solidFill>
                  <a:schemeClr val="tx2"/>
                </a:solidFill>
                <a:latin typeface="굴림" pitchFamily="50" charset="-127"/>
              </a:rPr>
              <a:t>함수가 호출되면 실행된다</a:t>
            </a:r>
            <a:r>
              <a:rPr kumimoji="1" lang="en-US" altLang="ko-KR" sz="2000" u="sng">
                <a:solidFill>
                  <a:schemeClr val="tx2"/>
                </a:solidFill>
                <a:latin typeface="굴림" pitchFamily="50" charset="-127"/>
              </a:rPr>
              <a:t>. </a:t>
            </a:r>
            <a:endParaRPr kumimoji="1" lang="ko-KR" altLang="en-US" sz="2000" u="sng">
              <a:solidFill>
                <a:schemeClr val="tx2"/>
              </a:solidFill>
              <a:latin typeface="굴림" pitchFamily="50" charset="-127"/>
            </a:endParaRP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330693" y="2417606"/>
            <a:ext cx="82121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solidFill>
                  <a:srgbClr val="0000FF"/>
                </a:solidFill>
                <a:latin typeface="Comic Sans MS" pitchFamily="66" charset="0"/>
              </a:rPr>
              <a:t>Q) </a:t>
            </a:r>
            <a:r>
              <a:rPr kumimoji="1" lang="ko-KR" altLang="en-US" sz="2000">
                <a:solidFill>
                  <a:srgbClr val="0000FF"/>
                </a:solidFill>
                <a:latin typeface="Comic Sans MS" pitchFamily="66" charset="0"/>
              </a:rPr>
              <a:t>함수 호출은 어떻게 하는가</a:t>
            </a:r>
            <a:r>
              <a:rPr kumimoji="1" lang="en-US" altLang="ko-KR" sz="2000">
                <a:solidFill>
                  <a:srgbClr val="0000FF"/>
                </a:solidFill>
                <a:latin typeface="Comic Sans MS" pitchFamily="66" charset="0"/>
              </a:rPr>
              <a:t>?</a:t>
            </a:r>
          </a:p>
        </p:txBody>
      </p:sp>
      <p:sp>
        <p:nvSpPr>
          <p:cNvPr id="447495" name="Rectangle 7"/>
          <p:cNvSpPr>
            <a:spLocks noChangeArrowheads="1"/>
          </p:cNvSpPr>
          <p:nvPr/>
        </p:nvSpPr>
        <p:spPr bwMode="auto">
          <a:xfrm>
            <a:off x="314818" y="2787493"/>
            <a:ext cx="82121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latinLnBrk="1" hangingPunct="1"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kumimoji="1" lang="en-US" altLang="ko-KR" sz="2000" u="sng">
                <a:solidFill>
                  <a:schemeClr val="tx2"/>
                </a:solidFill>
                <a:latin typeface="굴림" pitchFamily="50" charset="-127"/>
              </a:rPr>
              <a:t>A) </a:t>
            </a:r>
            <a:r>
              <a:rPr kumimoji="1" lang="ko-KR" altLang="en-US" sz="2000" u="sng">
                <a:solidFill>
                  <a:schemeClr val="tx2"/>
                </a:solidFill>
                <a:latin typeface="굴림" pitchFamily="50" charset="-127"/>
              </a:rPr>
              <a:t>함수의 이름을 적어주면 된다</a:t>
            </a:r>
            <a:r>
              <a:rPr kumimoji="1" lang="en-US" altLang="ko-KR" sz="2000" u="sng">
                <a:solidFill>
                  <a:schemeClr val="tx2"/>
                </a:solidFill>
                <a:latin typeface="굴림" pitchFamily="50" charset="-127"/>
              </a:rPr>
              <a:t>. </a:t>
            </a:r>
          </a:p>
        </p:txBody>
      </p:sp>
      <p:sp>
        <p:nvSpPr>
          <p:cNvPr id="13319" name="Rectangle 15"/>
          <p:cNvSpPr>
            <a:spLocks noChangeArrowheads="1"/>
          </p:cNvSpPr>
          <p:nvPr/>
        </p:nvSpPr>
        <p:spPr bwMode="auto">
          <a:xfrm>
            <a:off x="4799013" y="3673475"/>
            <a:ext cx="1295400" cy="6381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3320" name="Group 16"/>
          <p:cNvGrpSpPr>
            <a:grpSpLocks/>
          </p:cNvGrpSpPr>
          <p:nvPr/>
        </p:nvGrpSpPr>
        <p:grpSpPr bwMode="auto">
          <a:xfrm>
            <a:off x="1992313" y="4760913"/>
            <a:ext cx="1368425" cy="1317625"/>
            <a:chOff x="1122" y="1799"/>
            <a:chExt cx="862" cy="938"/>
          </a:xfrm>
        </p:grpSpPr>
        <p:sp>
          <p:nvSpPr>
            <p:cNvPr id="13356" name="Freeform 17"/>
            <p:cNvSpPr>
              <a:spLocks/>
            </p:cNvSpPr>
            <p:nvPr/>
          </p:nvSpPr>
          <p:spPr bwMode="auto">
            <a:xfrm>
              <a:off x="1262" y="1800"/>
              <a:ext cx="226" cy="143"/>
            </a:xfrm>
            <a:custGeom>
              <a:avLst/>
              <a:gdLst>
                <a:gd name="T0" fmla="*/ 13 w 452"/>
                <a:gd name="T1" fmla="*/ 5 h 286"/>
                <a:gd name="T2" fmla="*/ 12 w 452"/>
                <a:gd name="T3" fmla="*/ 5 h 286"/>
                <a:gd name="T4" fmla="*/ 12 w 452"/>
                <a:gd name="T5" fmla="*/ 4 h 286"/>
                <a:gd name="T6" fmla="*/ 12 w 452"/>
                <a:gd name="T7" fmla="*/ 3 h 286"/>
                <a:gd name="T8" fmla="*/ 12 w 452"/>
                <a:gd name="T9" fmla="*/ 3 h 286"/>
                <a:gd name="T10" fmla="*/ 11 w 452"/>
                <a:gd name="T11" fmla="*/ 2 h 286"/>
                <a:gd name="T12" fmla="*/ 11 w 452"/>
                <a:gd name="T13" fmla="*/ 2 h 286"/>
                <a:gd name="T14" fmla="*/ 11 w 452"/>
                <a:gd name="T15" fmla="*/ 2 h 286"/>
                <a:gd name="T16" fmla="*/ 10 w 452"/>
                <a:gd name="T17" fmla="*/ 1 h 286"/>
                <a:gd name="T18" fmla="*/ 10 w 452"/>
                <a:gd name="T19" fmla="*/ 1 h 286"/>
                <a:gd name="T20" fmla="*/ 9 w 452"/>
                <a:gd name="T21" fmla="*/ 1 h 286"/>
                <a:gd name="T22" fmla="*/ 9 w 452"/>
                <a:gd name="T23" fmla="*/ 1 h 286"/>
                <a:gd name="T24" fmla="*/ 8 w 452"/>
                <a:gd name="T25" fmla="*/ 1 h 286"/>
                <a:gd name="T26" fmla="*/ 8 w 452"/>
                <a:gd name="T27" fmla="*/ 1 h 286"/>
                <a:gd name="T28" fmla="*/ 7 w 452"/>
                <a:gd name="T29" fmla="*/ 0 h 286"/>
                <a:gd name="T30" fmla="*/ 6 w 452"/>
                <a:gd name="T31" fmla="*/ 0 h 286"/>
                <a:gd name="T32" fmla="*/ 6 w 452"/>
                <a:gd name="T33" fmla="*/ 1 h 286"/>
                <a:gd name="T34" fmla="*/ 3 w 452"/>
                <a:gd name="T35" fmla="*/ 2 h 286"/>
                <a:gd name="T36" fmla="*/ 2 w 452"/>
                <a:gd name="T37" fmla="*/ 2 h 286"/>
                <a:gd name="T38" fmla="*/ 2 w 452"/>
                <a:gd name="T39" fmla="*/ 3 h 286"/>
                <a:gd name="T40" fmla="*/ 2 w 452"/>
                <a:gd name="T41" fmla="*/ 4 h 286"/>
                <a:gd name="T42" fmla="*/ 1 w 452"/>
                <a:gd name="T43" fmla="*/ 4 h 286"/>
                <a:gd name="T44" fmla="*/ 1 w 452"/>
                <a:gd name="T45" fmla="*/ 5 h 286"/>
                <a:gd name="T46" fmla="*/ 1 w 452"/>
                <a:gd name="T47" fmla="*/ 5 h 286"/>
                <a:gd name="T48" fmla="*/ 1 w 452"/>
                <a:gd name="T49" fmla="*/ 6 h 286"/>
                <a:gd name="T50" fmla="*/ 1 w 452"/>
                <a:gd name="T51" fmla="*/ 7 h 286"/>
                <a:gd name="T52" fmla="*/ 0 w 452"/>
                <a:gd name="T53" fmla="*/ 8 h 286"/>
                <a:gd name="T54" fmla="*/ 1 w 452"/>
                <a:gd name="T55" fmla="*/ 9 h 286"/>
                <a:gd name="T56" fmla="*/ 1 w 452"/>
                <a:gd name="T57" fmla="*/ 9 h 286"/>
                <a:gd name="T58" fmla="*/ 1 w 452"/>
                <a:gd name="T59" fmla="*/ 9 h 286"/>
                <a:gd name="T60" fmla="*/ 2 w 452"/>
                <a:gd name="T61" fmla="*/ 9 h 286"/>
                <a:gd name="T62" fmla="*/ 2 w 452"/>
                <a:gd name="T63" fmla="*/ 9 h 286"/>
                <a:gd name="T64" fmla="*/ 3 w 452"/>
                <a:gd name="T65" fmla="*/ 9 h 286"/>
                <a:gd name="T66" fmla="*/ 4 w 452"/>
                <a:gd name="T67" fmla="*/ 9 h 286"/>
                <a:gd name="T68" fmla="*/ 4 w 452"/>
                <a:gd name="T69" fmla="*/ 9 h 286"/>
                <a:gd name="T70" fmla="*/ 5 w 452"/>
                <a:gd name="T71" fmla="*/ 9 h 286"/>
                <a:gd name="T72" fmla="*/ 6 w 452"/>
                <a:gd name="T73" fmla="*/ 9 h 286"/>
                <a:gd name="T74" fmla="*/ 7 w 452"/>
                <a:gd name="T75" fmla="*/ 9 h 286"/>
                <a:gd name="T76" fmla="*/ 8 w 452"/>
                <a:gd name="T77" fmla="*/ 9 h 286"/>
                <a:gd name="T78" fmla="*/ 9 w 452"/>
                <a:gd name="T79" fmla="*/ 9 h 286"/>
                <a:gd name="T80" fmla="*/ 9 w 452"/>
                <a:gd name="T81" fmla="*/ 8 h 286"/>
                <a:gd name="T82" fmla="*/ 10 w 452"/>
                <a:gd name="T83" fmla="*/ 8 h 286"/>
                <a:gd name="T84" fmla="*/ 11 w 452"/>
                <a:gd name="T85" fmla="*/ 8 h 286"/>
                <a:gd name="T86" fmla="*/ 13 w 452"/>
                <a:gd name="T87" fmla="*/ 8 h 286"/>
                <a:gd name="T88" fmla="*/ 13 w 452"/>
                <a:gd name="T89" fmla="*/ 8 h 286"/>
                <a:gd name="T90" fmla="*/ 13 w 452"/>
                <a:gd name="T91" fmla="*/ 8 h 286"/>
                <a:gd name="T92" fmla="*/ 14 w 452"/>
                <a:gd name="T93" fmla="*/ 8 h 286"/>
                <a:gd name="T94" fmla="*/ 14 w 452"/>
                <a:gd name="T95" fmla="*/ 7 h 286"/>
                <a:gd name="T96" fmla="*/ 14 w 452"/>
                <a:gd name="T97" fmla="*/ 7 h 286"/>
                <a:gd name="T98" fmla="*/ 14 w 452"/>
                <a:gd name="T99" fmla="*/ 7 h 286"/>
                <a:gd name="T100" fmla="*/ 14 w 452"/>
                <a:gd name="T101" fmla="*/ 7 h 286"/>
                <a:gd name="T102" fmla="*/ 15 w 452"/>
                <a:gd name="T103" fmla="*/ 7 h 286"/>
                <a:gd name="T104" fmla="*/ 15 w 452"/>
                <a:gd name="T105" fmla="*/ 7 h 286"/>
                <a:gd name="T106" fmla="*/ 15 w 452"/>
                <a:gd name="T107" fmla="*/ 6 h 286"/>
                <a:gd name="T108" fmla="*/ 14 w 452"/>
                <a:gd name="T109" fmla="*/ 6 h 286"/>
                <a:gd name="T110" fmla="*/ 14 w 452"/>
                <a:gd name="T111" fmla="*/ 6 h 286"/>
                <a:gd name="T112" fmla="*/ 13 w 452"/>
                <a:gd name="T113" fmla="*/ 5 h 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52" h="286">
                  <a:moveTo>
                    <a:pt x="391" y="155"/>
                  </a:moveTo>
                  <a:lnTo>
                    <a:pt x="381" y="131"/>
                  </a:lnTo>
                  <a:lnTo>
                    <a:pt x="373" y="109"/>
                  </a:lnTo>
                  <a:lnTo>
                    <a:pt x="364" y="91"/>
                  </a:lnTo>
                  <a:lnTo>
                    <a:pt x="355" y="74"/>
                  </a:lnTo>
                  <a:lnTo>
                    <a:pt x="346" y="59"/>
                  </a:lnTo>
                  <a:lnTo>
                    <a:pt x="336" y="45"/>
                  </a:lnTo>
                  <a:lnTo>
                    <a:pt x="325" y="34"/>
                  </a:lnTo>
                  <a:lnTo>
                    <a:pt x="313" y="24"/>
                  </a:lnTo>
                  <a:lnTo>
                    <a:pt x="301" y="17"/>
                  </a:lnTo>
                  <a:lnTo>
                    <a:pt x="287" y="10"/>
                  </a:lnTo>
                  <a:lnTo>
                    <a:pt x="271" y="6"/>
                  </a:lnTo>
                  <a:lnTo>
                    <a:pt x="253" y="3"/>
                  </a:lnTo>
                  <a:lnTo>
                    <a:pt x="234" y="1"/>
                  </a:lnTo>
                  <a:lnTo>
                    <a:pt x="212" y="0"/>
                  </a:lnTo>
                  <a:lnTo>
                    <a:pt x="188" y="0"/>
                  </a:lnTo>
                  <a:lnTo>
                    <a:pt x="161" y="1"/>
                  </a:lnTo>
                  <a:lnTo>
                    <a:pt x="82" y="33"/>
                  </a:lnTo>
                  <a:lnTo>
                    <a:pt x="64" y="58"/>
                  </a:lnTo>
                  <a:lnTo>
                    <a:pt x="50" y="77"/>
                  </a:lnTo>
                  <a:lnTo>
                    <a:pt x="37" y="97"/>
                  </a:lnTo>
                  <a:lnTo>
                    <a:pt x="28" y="114"/>
                  </a:lnTo>
                  <a:lnTo>
                    <a:pt x="22" y="134"/>
                  </a:lnTo>
                  <a:lnTo>
                    <a:pt x="20" y="154"/>
                  </a:lnTo>
                  <a:lnTo>
                    <a:pt x="21" y="178"/>
                  </a:lnTo>
                  <a:lnTo>
                    <a:pt x="25" y="207"/>
                  </a:lnTo>
                  <a:lnTo>
                    <a:pt x="0" y="250"/>
                  </a:lnTo>
                  <a:lnTo>
                    <a:pt x="1" y="263"/>
                  </a:lnTo>
                  <a:lnTo>
                    <a:pt x="7" y="272"/>
                  </a:lnTo>
                  <a:lnTo>
                    <a:pt x="18" y="279"/>
                  </a:lnTo>
                  <a:lnTo>
                    <a:pt x="33" y="283"/>
                  </a:lnTo>
                  <a:lnTo>
                    <a:pt x="53" y="286"/>
                  </a:lnTo>
                  <a:lnTo>
                    <a:pt x="75" y="286"/>
                  </a:lnTo>
                  <a:lnTo>
                    <a:pt x="99" y="284"/>
                  </a:lnTo>
                  <a:lnTo>
                    <a:pt x="126" y="281"/>
                  </a:lnTo>
                  <a:lnTo>
                    <a:pt x="152" y="278"/>
                  </a:lnTo>
                  <a:lnTo>
                    <a:pt x="180" y="273"/>
                  </a:lnTo>
                  <a:lnTo>
                    <a:pt x="207" y="268"/>
                  </a:lnTo>
                  <a:lnTo>
                    <a:pt x="235" y="264"/>
                  </a:lnTo>
                  <a:lnTo>
                    <a:pt x="260" y="259"/>
                  </a:lnTo>
                  <a:lnTo>
                    <a:pt x="283" y="254"/>
                  </a:lnTo>
                  <a:lnTo>
                    <a:pt x="304" y="250"/>
                  </a:lnTo>
                  <a:lnTo>
                    <a:pt x="321" y="248"/>
                  </a:lnTo>
                  <a:lnTo>
                    <a:pt x="393" y="235"/>
                  </a:lnTo>
                  <a:lnTo>
                    <a:pt x="403" y="231"/>
                  </a:lnTo>
                  <a:lnTo>
                    <a:pt x="414" y="228"/>
                  </a:lnTo>
                  <a:lnTo>
                    <a:pt x="423" y="226"/>
                  </a:lnTo>
                  <a:lnTo>
                    <a:pt x="431" y="222"/>
                  </a:lnTo>
                  <a:lnTo>
                    <a:pt x="438" y="219"/>
                  </a:lnTo>
                  <a:lnTo>
                    <a:pt x="444" y="214"/>
                  </a:lnTo>
                  <a:lnTo>
                    <a:pt x="448" y="211"/>
                  </a:lnTo>
                  <a:lnTo>
                    <a:pt x="451" y="205"/>
                  </a:lnTo>
                  <a:lnTo>
                    <a:pt x="452" y="197"/>
                  </a:lnTo>
                  <a:lnTo>
                    <a:pt x="451" y="188"/>
                  </a:lnTo>
                  <a:lnTo>
                    <a:pt x="446" y="177"/>
                  </a:lnTo>
                  <a:lnTo>
                    <a:pt x="439" y="165"/>
                  </a:lnTo>
                  <a:lnTo>
                    <a:pt x="391" y="155"/>
                  </a:ln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7" name="Freeform 18"/>
            <p:cNvSpPr>
              <a:spLocks/>
            </p:cNvSpPr>
            <p:nvPr/>
          </p:nvSpPr>
          <p:spPr bwMode="auto">
            <a:xfrm>
              <a:off x="1122" y="2016"/>
              <a:ext cx="582" cy="721"/>
            </a:xfrm>
            <a:custGeom>
              <a:avLst/>
              <a:gdLst>
                <a:gd name="T0" fmla="*/ 11 w 1164"/>
                <a:gd name="T1" fmla="*/ 1 h 1441"/>
                <a:gd name="T2" fmla="*/ 8 w 1164"/>
                <a:gd name="T3" fmla="*/ 3 h 1441"/>
                <a:gd name="T4" fmla="*/ 7 w 1164"/>
                <a:gd name="T5" fmla="*/ 3 h 1441"/>
                <a:gd name="T6" fmla="*/ 6 w 1164"/>
                <a:gd name="T7" fmla="*/ 3 h 1441"/>
                <a:gd name="T8" fmla="*/ 5 w 1164"/>
                <a:gd name="T9" fmla="*/ 3 h 1441"/>
                <a:gd name="T10" fmla="*/ 4 w 1164"/>
                <a:gd name="T11" fmla="*/ 3 h 1441"/>
                <a:gd name="T12" fmla="*/ 4 w 1164"/>
                <a:gd name="T13" fmla="*/ 3 h 1441"/>
                <a:gd name="T14" fmla="*/ 3 w 1164"/>
                <a:gd name="T15" fmla="*/ 4 h 1441"/>
                <a:gd name="T16" fmla="*/ 3 w 1164"/>
                <a:gd name="T17" fmla="*/ 5 h 1441"/>
                <a:gd name="T18" fmla="*/ 2 w 1164"/>
                <a:gd name="T19" fmla="*/ 7 h 1441"/>
                <a:gd name="T20" fmla="*/ 1 w 1164"/>
                <a:gd name="T21" fmla="*/ 10 h 1441"/>
                <a:gd name="T22" fmla="*/ 1 w 1164"/>
                <a:gd name="T23" fmla="*/ 11 h 1441"/>
                <a:gd name="T24" fmla="*/ 1 w 1164"/>
                <a:gd name="T25" fmla="*/ 12 h 1441"/>
                <a:gd name="T26" fmla="*/ 1 w 1164"/>
                <a:gd name="T27" fmla="*/ 13 h 1441"/>
                <a:gd name="T28" fmla="*/ 0 w 1164"/>
                <a:gd name="T29" fmla="*/ 18 h 1441"/>
                <a:gd name="T30" fmla="*/ 1 w 1164"/>
                <a:gd name="T31" fmla="*/ 21 h 1441"/>
                <a:gd name="T32" fmla="*/ 1 w 1164"/>
                <a:gd name="T33" fmla="*/ 22 h 1441"/>
                <a:gd name="T34" fmla="*/ 1 w 1164"/>
                <a:gd name="T35" fmla="*/ 22 h 1441"/>
                <a:gd name="T36" fmla="*/ 2 w 1164"/>
                <a:gd name="T37" fmla="*/ 23 h 1441"/>
                <a:gd name="T38" fmla="*/ 3 w 1164"/>
                <a:gd name="T39" fmla="*/ 27 h 1441"/>
                <a:gd name="T40" fmla="*/ 4 w 1164"/>
                <a:gd name="T41" fmla="*/ 44 h 1441"/>
                <a:gd name="T42" fmla="*/ 9 w 1164"/>
                <a:gd name="T43" fmla="*/ 46 h 1441"/>
                <a:gd name="T44" fmla="*/ 25 w 1164"/>
                <a:gd name="T45" fmla="*/ 43 h 1441"/>
                <a:gd name="T46" fmla="*/ 25 w 1164"/>
                <a:gd name="T47" fmla="*/ 23 h 1441"/>
                <a:gd name="T48" fmla="*/ 32 w 1164"/>
                <a:gd name="T49" fmla="*/ 22 h 1441"/>
                <a:gd name="T50" fmla="*/ 32 w 1164"/>
                <a:gd name="T51" fmla="*/ 15 h 1441"/>
                <a:gd name="T52" fmla="*/ 26 w 1164"/>
                <a:gd name="T53" fmla="*/ 12 h 1441"/>
                <a:gd name="T54" fmla="*/ 25 w 1164"/>
                <a:gd name="T55" fmla="*/ 11 h 1441"/>
                <a:gd name="T56" fmla="*/ 24 w 1164"/>
                <a:gd name="T57" fmla="*/ 10 h 1441"/>
                <a:gd name="T58" fmla="*/ 23 w 1164"/>
                <a:gd name="T59" fmla="*/ 9 h 1441"/>
                <a:gd name="T60" fmla="*/ 22 w 1164"/>
                <a:gd name="T61" fmla="*/ 8 h 1441"/>
                <a:gd name="T62" fmla="*/ 21 w 1164"/>
                <a:gd name="T63" fmla="*/ 6 h 1441"/>
                <a:gd name="T64" fmla="*/ 12 w 1164"/>
                <a:gd name="T65" fmla="*/ 0 h 14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64" h="1441">
                  <a:moveTo>
                    <a:pt x="354" y="0"/>
                  </a:moveTo>
                  <a:lnTo>
                    <a:pt x="347" y="29"/>
                  </a:lnTo>
                  <a:lnTo>
                    <a:pt x="272" y="66"/>
                  </a:lnTo>
                  <a:lnTo>
                    <a:pt x="248" y="67"/>
                  </a:lnTo>
                  <a:lnTo>
                    <a:pt x="226" y="68"/>
                  </a:lnTo>
                  <a:lnTo>
                    <a:pt x="206" y="69"/>
                  </a:lnTo>
                  <a:lnTo>
                    <a:pt x="188" y="69"/>
                  </a:lnTo>
                  <a:lnTo>
                    <a:pt x="170" y="70"/>
                  </a:lnTo>
                  <a:lnTo>
                    <a:pt x="156" y="71"/>
                  </a:lnTo>
                  <a:lnTo>
                    <a:pt x="142" y="72"/>
                  </a:lnTo>
                  <a:lnTo>
                    <a:pt x="130" y="76"/>
                  </a:lnTo>
                  <a:lnTo>
                    <a:pt x="119" y="79"/>
                  </a:lnTo>
                  <a:lnTo>
                    <a:pt x="108" y="84"/>
                  </a:lnTo>
                  <a:lnTo>
                    <a:pt x="98" y="91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4" y="122"/>
                  </a:lnTo>
                  <a:lnTo>
                    <a:pt x="67" y="137"/>
                  </a:lnTo>
                  <a:lnTo>
                    <a:pt x="60" y="155"/>
                  </a:lnTo>
                  <a:lnTo>
                    <a:pt x="48" y="199"/>
                  </a:lnTo>
                  <a:lnTo>
                    <a:pt x="32" y="282"/>
                  </a:lnTo>
                  <a:lnTo>
                    <a:pt x="18" y="306"/>
                  </a:lnTo>
                  <a:lnTo>
                    <a:pt x="10" y="328"/>
                  </a:lnTo>
                  <a:lnTo>
                    <a:pt x="5" y="348"/>
                  </a:lnTo>
                  <a:lnTo>
                    <a:pt x="3" y="366"/>
                  </a:lnTo>
                  <a:lnTo>
                    <a:pt x="3" y="382"/>
                  </a:lnTo>
                  <a:lnTo>
                    <a:pt x="3" y="397"/>
                  </a:lnTo>
                  <a:lnTo>
                    <a:pt x="5" y="409"/>
                  </a:lnTo>
                  <a:lnTo>
                    <a:pt x="6" y="419"/>
                  </a:lnTo>
                  <a:lnTo>
                    <a:pt x="0" y="552"/>
                  </a:lnTo>
                  <a:lnTo>
                    <a:pt x="5" y="619"/>
                  </a:lnTo>
                  <a:lnTo>
                    <a:pt x="8" y="644"/>
                  </a:lnTo>
                  <a:lnTo>
                    <a:pt x="11" y="661"/>
                  </a:lnTo>
                  <a:lnTo>
                    <a:pt x="15" y="674"/>
                  </a:lnTo>
                  <a:lnTo>
                    <a:pt x="21" y="684"/>
                  </a:lnTo>
                  <a:lnTo>
                    <a:pt x="28" y="692"/>
                  </a:lnTo>
                  <a:lnTo>
                    <a:pt x="38" y="703"/>
                  </a:lnTo>
                  <a:lnTo>
                    <a:pt x="52" y="715"/>
                  </a:lnTo>
                  <a:lnTo>
                    <a:pt x="70" y="733"/>
                  </a:lnTo>
                  <a:lnTo>
                    <a:pt x="70" y="849"/>
                  </a:lnTo>
                  <a:lnTo>
                    <a:pt x="68" y="1391"/>
                  </a:lnTo>
                  <a:lnTo>
                    <a:pt x="97" y="1391"/>
                  </a:lnTo>
                  <a:lnTo>
                    <a:pt x="97" y="1441"/>
                  </a:lnTo>
                  <a:lnTo>
                    <a:pt x="263" y="1441"/>
                  </a:lnTo>
                  <a:lnTo>
                    <a:pt x="777" y="1441"/>
                  </a:lnTo>
                  <a:lnTo>
                    <a:pt x="789" y="1370"/>
                  </a:lnTo>
                  <a:lnTo>
                    <a:pt x="835" y="1372"/>
                  </a:lnTo>
                  <a:lnTo>
                    <a:pt x="796" y="727"/>
                  </a:lnTo>
                  <a:lnTo>
                    <a:pt x="787" y="600"/>
                  </a:lnTo>
                  <a:lnTo>
                    <a:pt x="1020" y="698"/>
                  </a:lnTo>
                  <a:lnTo>
                    <a:pt x="1164" y="561"/>
                  </a:lnTo>
                  <a:lnTo>
                    <a:pt x="1020" y="463"/>
                  </a:lnTo>
                  <a:lnTo>
                    <a:pt x="855" y="395"/>
                  </a:lnTo>
                  <a:lnTo>
                    <a:pt x="828" y="374"/>
                  </a:lnTo>
                  <a:lnTo>
                    <a:pt x="777" y="370"/>
                  </a:lnTo>
                  <a:lnTo>
                    <a:pt x="770" y="347"/>
                  </a:lnTo>
                  <a:lnTo>
                    <a:pt x="762" y="326"/>
                  </a:lnTo>
                  <a:lnTo>
                    <a:pt x="752" y="307"/>
                  </a:lnTo>
                  <a:lnTo>
                    <a:pt x="742" y="289"/>
                  </a:lnTo>
                  <a:lnTo>
                    <a:pt x="729" y="273"/>
                  </a:lnTo>
                  <a:lnTo>
                    <a:pt x="716" y="257"/>
                  </a:lnTo>
                  <a:lnTo>
                    <a:pt x="701" y="240"/>
                  </a:lnTo>
                  <a:lnTo>
                    <a:pt x="684" y="222"/>
                  </a:lnTo>
                  <a:lnTo>
                    <a:pt x="665" y="165"/>
                  </a:lnTo>
                  <a:lnTo>
                    <a:pt x="608" y="98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00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8" name="Freeform 19"/>
            <p:cNvSpPr>
              <a:spLocks/>
            </p:cNvSpPr>
            <p:nvPr/>
          </p:nvSpPr>
          <p:spPr bwMode="auto">
            <a:xfrm>
              <a:off x="1370" y="2136"/>
              <a:ext cx="606" cy="401"/>
            </a:xfrm>
            <a:custGeom>
              <a:avLst/>
              <a:gdLst>
                <a:gd name="T0" fmla="*/ 7 w 1213"/>
                <a:gd name="T1" fmla="*/ 15 h 803"/>
                <a:gd name="T2" fmla="*/ 14 w 1213"/>
                <a:gd name="T3" fmla="*/ 6 h 803"/>
                <a:gd name="T4" fmla="*/ 17 w 1213"/>
                <a:gd name="T5" fmla="*/ 1 h 803"/>
                <a:gd name="T6" fmla="*/ 18 w 1213"/>
                <a:gd name="T7" fmla="*/ 0 h 803"/>
                <a:gd name="T8" fmla="*/ 22 w 1213"/>
                <a:gd name="T9" fmla="*/ 0 h 803"/>
                <a:gd name="T10" fmla="*/ 23 w 1213"/>
                <a:gd name="T11" fmla="*/ 1 h 803"/>
                <a:gd name="T12" fmla="*/ 24 w 1213"/>
                <a:gd name="T13" fmla="*/ 1 h 803"/>
                <a:gd name="T14" fmla="*/ 24 w 1213"/>
                <a:gd name="T15" fmla="*/ 2 h 803"/>
                <a:gd name="T16" fmla="*/ 25 w 1213"/>
                <a:gd name="T17" fmla="*/ 2 h 803"/>
                <a:gd name="T18" fmla="*/ 26 w 1213"/>
                <a:gd name="T19" fmla="*/ 3 h 803"/>
                <a:gd name="T20" fmla="*/ 27 w 1213"/>
                <a:gd name="T21" fmla="*/ 3 h 803"/>
                <a:gd name="T22" fmla="*/ 27 w 1213"/>
                <a:gd name="T23" fmla="*/ 3 h 803"/>
                <a:gd name="T24" fmla="*/ 28 w 1213"/>
                <a:gd name="T25" fmla="*/ 3 h 803"/>
                <a:gd name="T26" fmla="*/ 29 w 1213"/>
                <a:gd name="T27" fmla="*/ 4 h 803"/>
                <a:gd name="T28" fmla="*/ 30 w 1213"/>
                <a:gd name="T29" fmla="*/ 4 h 803"/>
                <a:gd name="T30" fmla="*/ 31 w 1213"/>
                <a:gd name="T31" fmla="*/ 4 h 803"/>
                <a:gd name="T32" fmla="*/ 31 w 1213"/>
                <a:gd name="T33" fmla="*/ 4 h 803"/>
                <a:gd name="T34" fmla="*/ 32 w 1213"/>
                <a:gd name="T35" fmla="*/ 3 h 803"/>
                <a:gd name="T36" fmla="*/ 33 w 1213"/>
                <a:gd name="T37" fmla="*/ 3 h 803"/>
                <a:gd name="T38" fmla="*/ 34 w 1213"/>
                <a:gd name="T39" fmla="*/ 3 h 803"/>
                <a:gd name="T40" fmla="*/ 35 w 1213"/>
                <a:gd name="T41" fmla="*/ 3 h 803"/>
                <a:gd name="T42" fmla="*/ 37 w 1213"/>
                <a:gd name="T43" fmla="*/ 3 h 803"/>
                <a:gd name="T44" fmla="*/ 37 w 1213"/>
                <a:gd name="T45" fmla="*/ 6 h 803"/>
                <a:gd name="T46" fmla="*/ 15 w 1213"/>
                <a:gd name="T47" fmla="*/ 24 h 803"/>
                <a:gd name="T48" fmla="*/ 12 w 1213"/>
                <a:gd name="T49" fmla="*/ 25 h 803"/>
                <a:gd name="T50" fmla="*/ 0 w 1213"/>
                <a:gd name="T51" fmla="*/ 24 h 803"/>
                <a:gd name="T52" fmla="*/ 5 w 1213"/>
                <a:gd name="T53" fmla="*/ 20 h 803"/>
                <a:gd name="T54" fmla="*/ 7 w 1213"/>
                <a:gd name="T55" fmla="*/ 15 h 8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13" h="803">
                  <a:moveTo>
                    <a:pt x="254" y="489"/>
                  </a:moveTo>
                  <a:lnTo>
                    <a:pt x="476" y="216"/>
                  </a:lnTo>
                  <a:lnTo>
                    <a:pt x="555" y="59"/>
                  </a:lnTo>
                  <a:lnTo>
                    <a:pt x="593" y="0"/>
                  </a:lnTo>
                  <a:lnTo>
                    <a:pt x="717" y="20"/>
                  </a:lnTo>
                  <a:lnTo>
                    <a:pt x="743" y="37"/>
                  </a:lnTo>
                  <a:lnTo>
                    <a:pt x="768" y="54"/>
                  </a:lnTo>
                  <a:lnTo>
                    <a:pt x="793" y="69"/>
                  </a:lnTo>
                  <a:lnTo>
                    <a:pt x="819" y="83"/>
                  </a:lnTo>
                  <a:lnTo>
                    <a:pt x="843" y="96"/>
                  </a:lnTo>
                  <a:lnTo>
                    <a:pt x="867" y="106"/>
                  </a:lnTo>
                  <a:lnTo>
                    <a:pt x="891" y="116"/>
                  </a:lnTo>
                  <a:lnTo>
                    <a:pt x="917" y="122"/>
                  </a:lnTo>
                  <a:lnTo>
                    <a:pt x="942" y="128"/>
                  </a:lnTo>
                  <a:lnTo>
                    <a:pt x="967" y="132"/>
                  </a:lnTo>
                  <a:lnTo>
                    <a:pt x="993" y="133"/>
                  </a:lnTo>
                  <a:lnTo>
                    <a:pt x="1020" y="131"/>
                  </a:lnTo>
                  <a:lnTo>
                    <a:pt x="1047" y="127"/>
                  </a:lnTo>
                  <a:lnTo>
                    <a:pt x="1076" y="120"/>
                  </a:lnTo>
                  <a:lnTo>
                    <a:pt x="1106" y="111"/>
                  </a:lnTo>
                  <a:lnTo>
                    <a:pt x="1135" y="98"/>
                  </a:lnTo>
                  <a:lnTo>
                    <a:pt x="1213" y="98"/>
                  </a:lnTo>
                  <a:lnTo>
                    <a:pt x="1203" y="196"/>
                  </a:lnTo>
                  <a:lnTo>
                    <a:pt x="504" y="791"/>
                  </a:lnTo>
                  <a:lnTo>
                    <a:pt x="385" y="803"/>
                  </a:lnTo>
                  <a:lnTo>
                    <a:pt x="0" y="772"/>
                  </a:lnTo>
                  <a:lnTo>
                    <a:pt x="176" y="645"/>
                  </a:lnTo>
                  <a:lnTo>
                    <a:pt x="254" y="489"/>
                  </a:lnTo>
                  <a:close/>
                </a:path>
              </a:pathLst>
            </a:custGeom>
            <a:solidFill>
              <a:srgbClr val="967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9" name="Freeform 20"/>
            <p:cNvSpPr>
              <a:spLocks/>
            </p:cNvSpPr>
            <p:nvPr/>
          </p:nvSpPr>
          <p:spPr bwMode="auto">
            <a:xfrm>
              <a:off x="1298" y="2004"/>
              <a:ext cx="152" cy="366"/>
            </a:xfrm>
            <a:custGeom>
              <a:avLst/>
              <a:gdLst>
                <a:gd name="T0" fmla="*/ 1 w 303"/>
                <a:gd name="T1" fmla="*/ 0 h 732"/>
                <a:gd name="T2" fmla="*/ 5 w 303"/>
                <a:gd name="T3" fmla="*/ 2 h 732"/>
                <a:gd name="T4" fmla="*/ 7 w 303"/>
                <a:gd name="T5" fmla="*/ 4 h 732"/>
                <a:gd name="T6" fmla="*/ 7 w 303"/>
                <a:gd name="T7" fmla="*/ 4 h 732"/>
                <a:gd name="T8" fmla="*/ 9 w 303"/>
                <a:gd name="T9" fmla="*/ 6 h 732"/>
                <a:gd name="T10" fmla="*/ 9 w 303"/>
                <a:gd name="T11" fmla="*/ 9 h 732"/>
                <a:gd name="T12" fmla="*/ 10 w 303"/>
                <a:gd name="T13" fmla="*/ 14 h 732"/>
                <a:gd name="T14" fmla="*/ 10 w 303"/>
                <a:gd name="T15" fmla="*/ 23 h 732"/>
                <a:gd name="T16" fmla="*/ 7 w 303"/>
                <a:gd name="T17" fmla="*/ 23 h 732"/>
                <a:gd name="T18" fmla="*/ 6 w 303"/>
                <a:gd name="T19" fmla="*/ 16 h 732"/>
                <a:gd name="T20" fmla="*/ 5 w 303"/>
                <a:gd name="T21" fmla="*/ 10 h 732"/>
                <a:gd name="T22" fmla="*/ 4 w 303"/>
                <a:gd name="T23" fmla="*/ 5 h 732"/>
                <a:gd name="T24" fmla="*/ 0 w 303"/>
                <a:gd name="T25" fmla="*/ 1 h 732"/>
                <a:gd name="T26" fmla="*/ 1 w 303"/>
                <a:gd name="T27" fmla="*/ 0 h 7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3" h="732">
                  <a:moveTo>
                    <a:pt x="2" y="0"/>
                  </a:moveTo>
                  <a:lnTo>
                    <a:pt x="147" y="58"/>
                  </a:lnTo>
                  <a:lnTo>
                    <a:pt x="200" y="100"/>
                  </a:lnTo>
                  <a:lnTo>
                    <a:pt x="213" y="106"/>
                  </a:lnTo>
                  <a:lnTo>
                    <a:pt x="258" y="165"/>
                  </a:lnTo>
                  <a:lnTo>
                    <a:pt x="288" y="281"/>
                  </a:lnTo>
                  <a:lnTo>
                    <a:pt x="303" y="432"/>
                  </a:lnTo>
                  <a:lnTo>
                    <a:pt x="303" y="732"/>
                  </a:lnTo>
                  <a:lnTo>
                    <a:pt x="222" y="732"/>
                  </a:lnTo>
                  <a:lnTo>
                    <a:pt x="177" y="493"/>
                  </a:lnTo>
                  <a:lnTo>
                    <a:pt x="152" y="300"/>
                  </a:lnTo>
                  <a:lnTo>
                    <a:pt x="112" y="150"/>
                  </a:lnTo>
                  <a:lnTo>
                    <a:pt x="0" y="2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0" name="Freeform 21"/>
            <p:cNvSpPr>
              <a:spLocks/>
            </p:cNvSpPr>
            <p:nvPr/>
          </p:nvSpPr>
          <p:spPr bwMode="auto">
            <a:xfrm>
              <a:off x="1289" y="1891"/>
              <a:ext cx="163" cy="173"/>
            </a:xfrm>
            <a:custGeom>
              <a:avLst/>
              <a:gdLst>
                <a:gd name="T0" fmla="*/ 5 w 325"/>
                <a:gd name="T1" fmla="*/ 0 h 347"/>
                <a:gd name="T2" fmla="*/ 5 w 325"/>
                <a:gd name="T3" fmla="*/ 0 h 347"/>
                <a:gd name="T4" fmla="*/ 5 w 325"/>
                <a:gd name="T5" fmla="*/ 0 h 347"/>
                <a:gd name="T6" fmla="*/ 6 w 325"/>
                <a:gd name="T7" fmla="*/ 0 h 347"/>
                <a:gd name="T8" fmla="*/ 6 w 325"/>
                <a:gd name="T9" fmla="*/ 0 h 347"/>
                <a:gd name="T10" fmla="*/ 7 w 325"/>
                <a:gd name="T11" fmla="*/ 0 h 347"/>
                <a:gd name="T12" fmla="*/ 7 w 325"/>
                <a:gd name="T13" fmla="*/ 0 h 347"/>
                <a:gd name="T14" fmla="*/ 7 w 325"/>
                <a:gd name="T15" fmla="*/ 0 h 347"/>
                <a:gd name="T16" fmla="*/ 8 w 325"/>
                <a:gd name="T17" fmla="*/ 0 h 347"/>
                <a:gd name="T18" fmla="*/ 8 w 325"/>
                <a:gd name="T19" fmla="*/ 0 h 347"/>
                <a:gd name="T20" fmla="*/ 8 w 325"/>
                <a:gd name="T21" fmla="*/ 0 h 347"/>
                <a:gd name="T22" fmla="*/ 9 w 325"/>
                <a:gd name="T23" fmla="*/ 0 h 347"/>
                <a:gd name="T24" fmla="*/ 9 w 325"/>
                <a:gd name="T25" fmla="*/ 0 h 347"/>
                <a:gd name="T26" fmla="*/ 9 w 325"/>
                <a:gd name="T27" fmla="*/ 0 h 347"/>
                <a:gd name="T28" fmla="*/ 10 w 325"/>
                <a:gd name="T29" fmla="*/ 0 h 347"/>
                <a:gd name="T30" fmla="*/ 10 w 325"/>
                <a:gd name="T31" fmla="*/ 0 h 347"/>
                <a:gd name="T32" fmla="*/ 10 w 325"/>
                <a:gd name="T33" fmla="*/ 0 h 347"/>
                <a:gd name="T34" fmla="*/ 11 w 325"/>
                <a:gd name="T35" fmla="*/ 1 h 347"/>
                <a:gd name="T36" fmla="*/ 10 w 325"/>
                <a:gd name="T37" fmla="*/ 2 h 347"/>
                <a:gd name="T38" fmla="*/ 10 w 325"/>
                <a:gd name="T39" fmla="*/ 3 h 347"/>
                <a:gd name="T40" fmla="*/ 11 w 325"/>
                <a:gd name="T41" fmla="*/ 4 h 347"/>
                <a:gd name="T42" fmla="*/ 11 w 325"/>
                <a:gd name="T43" fmla="*/ 5 h 347"/>
                <a:gd name="T44" fmla="*/ 10 w 325"/>
                <a:gd name="T45" fmla="*/ 6 h 347"/>
                <a:gd name="T46" fmla="*/ 10 w 325"/>
                <a:gd name="T47" fmla="*/ 7 h 347"/>
                <a:gd name="T48" fmla="*/ 10 w 325"/>
                <a:gd name="T49" fmla="*/ 7 h 347"/>
                <a:gd name="T50" fmla="*/ 10 w 325"/>
                <a:gd name="T51" fmla="*/ 8 h 347"/>
                <a:gd name="T52" fmla="*/ 10 w 325"/>
                <a:gd name="T53" fmla="*/ 8 h 347"/>
                <a:gd name="T54" fmla="*/ 10 w 325"/>
                <a:gd name="T55" fmla="*/ 8 h 347"/>
                <a:gd name="T56" fmla="*/ 9 w 325"/>
                <a:gd name="T57" fmla="*/ 8 h 347"/>
                <a:gd name="T58" fmla="*/ 9 w 325"/>
                <a:gd name="T59" fmla="*/ 8 h 347"/>
                <a:gd name="T60" fmla="*/ 8 w 325"/>
                <a:gd name="T61" fmla="*/ 8 h 347"/>
                <a:gd name="T62" fmla="*/ 8 w 325"/>
                <a:gd name="T63" fmla="*/ 8 h 347"/>
                <a:gd name="T64" fmla="*/ 7 w 325"/>
                <a:gd name="T65" fmla="*/ 10 h 347"/>
                <a:gd name="T66" fmla="*/ 6 w 325"/>
                <a:gd name="T67" fmla="*/ 10 h 347"/>
                <a:gd name="T68" fmla="*/ 4 w 325"/>
                <a:gd name="T69" fmla="*/ 9 h 347"/>
                <a:gd name="T70" fmla="*/ 1 w 325"/>
                <a:gd name="T71" fmla="*/ 7 h 347"/>
                <a:gd name="T72" fmla="*/ 1 w 325"/>
                <a:gd name="T73" fmla="*/ 5 h 347"/>
                <a:gd name="T74" fmla="*/ 0 w 325"/>
                <a:gd name="T75" fmla="*/ 2 h 347"/>
                <a:gd name="T76" fmla="*/ 3 w 325"/>
                <a:gd name="T77" fmla="*/ 0 h 347"/>
                <a:gd name="T78" fmla="*/ 5 w 325"/>
                <a:gd name="T79" fmla="*/ 0 h 34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25" h="347">
                  <a:moveTo>
                    <a:pt x="129" y="14"/>
                  </a:moveTo>
                  <a:lnTo>
                    <a:pt x="144" y="11"/>
                  </a:lnTo>
                  <a:lnTo>
                    <a:pt x="158" y="8"/>
                  </a:lnTo>
                  <a:lnTo>
                    <a:pt x="171" y="6"/>
                  </a:lnTo>
                  <a:lnTo>
                    <a:pt x="183" y="4"/>
                  </a:lnTo>
                  <a:lnTo>
                    <a:pt x="195" y="2"/>
                  </a:lnTo>
                  <a:lnTo>
                    <a:pt x="206" y="1"/>
                  </a:lnTo>
                  <a:lnTo>
                    <a:pt x="218" y="0"/>
                  </a:lnTo>
                  <a:lnTo>
                    <a:pt x="229" y="0"/>
                  </a:lnTo>
                  <a:lnTo>
                    <a:pt x="240" y="0"/>
                  </a:lnTo>
                  <a:lnTo>
                    <a:pt x="250" y="1"/>
                  </a:lnTo>
                  <a:lnTo>
                    <a:pt x="261" y="2"/>
                  </a:lnTo>
                  <a:lnTo>
                    <a:pt x="271" y="4"/>
                  </a:lnTo>
                  <a:lnTo>
                    <a:pt x="281" y="7"/>
                  </a:lnTo>
                  <a:lnTo>
                    <a:pt x="292" y="11"/>
                  </a:lnTo>
                  <a:lnTo>
                    <a:pt x="303" y="16"/>
                  </a:lnTo>
                  <a:lnTo>
                    <a:pt x="315" y="22"/>
                  </a:lnTo>
                  <a:lnTo>
                    <a:pt x="323" y="62"/>
                  </a:lnTo>
                  <a:lnTo>
                    <a:pt x="314" y="82"/>
                  </a:lnTo>
                  <a:lnTo>
                    <a:pt x="320" y="105"/>
                  </a:lnTo>
                  <a:lnTo>
                    <a:pt x="325" y="132"/>
                  </a:lnTo>
                  <a:lnTo>
                    <a:pt x="324" y="162"/>
                  </a:lnTo>
                  <a:lnTo>
                    <a:pt x="317" y="194"/>
                  </a:lnTo>
                  <a:lnTo>
                    <a:pt x="310" y="226"/>
                  </a:lnTo>
                  <a:lnTo>
                    <a:pt x="311" y="245"/>
                  </a:lnTo>
                  <a:lnTo>
                    <a:pt x="309" y="258"/>
                  </a:lnTo>
                  <a:lnTo>
                    <a:pt x="304" y="267"/>
                  </a:lnTo>
                  <a:lnTo>
                    <a:pt x="296" y="272"/>
                  </a:lnTo>
                  <a:lnTo>
                    <a:pt x="285" y="275"/>
                  </a:lnTo>
                  <a:lnTo>
                    <a:pt x="271" y="276"/>
                  </a:lnTo>
                  <a:lnTo>
                    <a:pt x="255" y="279"/>
                  </a:lnTo>
                  <a:lnTo>
                    <a:pt x="235" y="282"/>
                  </a:lnTo>
                  <a:lnTo>
                    <a:pt x="212" y="334"/>
                  </a:lnTo>
                  <a:lnTo>
                    <a:pt x="183" y="347"/>
                  </a:lnTo>
                  <a:lnTo>
                    <a:pt x="98" y="291"/>
                  </a:lnTo>
                  <a:lnTo>
                    <a:pt x="22" y="241"/>
                  </a:lnTo>
                  <a:lnTo>
                    <a:pt x="14" y="183"/>
                  </a:lnTo>
                  <a:lnTo>
                    <a:pt x="0" y="88"/>
                  </a:lnTo>
                  <a:lnTo>
                    <a:pt x="87" y="31"/>
                  </a:lnTo>
                  <a:lnTo>
                    <a:pt x="129" y="14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1" name="Freeform 22"/>
            <p:cNvSpPr>
              <a:spLocks/>
            </p:cNvSpPr>
            <p:nvPr/>
          </p:nvSpPr>
          <p:spPr bwMode="auto">
            <a:xfrm>
              <a:off x="1280" y="1897"/>
              <a:ext cx="77" cy="92"/>
            </a:xfrm>
            <a:custGeom>
              <a:avLst/>
              <a:gdLst>
                <a:gd name="T0" fmla="*/ 2 w 153"/>
                <a:gd name="T1" fmla="*/ 2 h 184"/>
                <a:gd name="T2" fmla="*/ 1 w 153"/>
                <a:gd name="T3" fmla="*/ 2 h 184"/>
                <a:gd name="T4" fmla="*/ 0 w 153"/>
                <a:gd name="T5" fmla="*/ 3 h 184"/>
                <a:gd name="T6" fmla="*/ 1 w 153"/>
                <a:gd name="T7" fmla="*/ 4 h 184"/>
                <a:gd name="T8" fmla="*/ 1 w 153"/>
                <a:gd name="T9" fmla="*/ 4 h 184"/>
                <a:gd name="T10" fmla="*/ 1 w 153"/>
                <a:gd name="T11" fmla="*/ 5 h 184"/>
                <a:gd name="T12" fmla="*/ 1 w 153"/>
                <a:gd name="T13" fmla="*/ 6 h 184"/>
                <a:gd name="T14" fmla="*/ 2 w 153"/>
                <a:gd name="T15" fmla="*/ 6 h 184"/>
                <a:gd name="T16" fmla="*/ 2 w 153"/>
                <a:gd name="T17" fmla="*/ 6 h 184"/>
                <a:gd name="T18" fmla="*/ 2 w 153"/>
                <a:gd name="T19" fmla="*/ 6 h 184"/>
                <a:gd name="T20" fmla="*/ 2 w 153"/>
                <a:gd name="T21" fmla="*/ 6 h 184"/>
                <a:gd name="T22" fmla="*/ 2 w 153"/>
                <a:gd name="T23" fmla="*/ 6 h 184"/>
                <a:gd name="T24" fmla="*/ 2 w 153"/>
                <a:gd name="T25" fmla="*/ 6 h 184"/>
                <a:gd name="T26" fmla="*/ 2 w 153"/>
                <a:gd name="T27" fmla="*/ 5 h 184"/>
                <a:gd name="T28" fmla="*/ 2 w 153"/>
                <a:gd name="T29" fmla="*/ 5 h 184"/>
                <a:gd name="T30" fmla="*/ 2 w 153"/>
                <a:gd name="T31" fmla="*/ 5 h 184"/>
                <a:gd name="T32" fmla="*/ 2 w 153"/>
                <a:gd name="T33" fmla="*/ 4 h 184"/>
                <a:gd name="T34" fmla="*/ 2 w 153"/>
                <a:gd name="T35" fmla="*/ 3 h 184"/>
                <a:gd name="T36" fmla="*/ 2 w 153"/>
                <a:gd name="T37" fmla="*/ 3 h 184"/>
                <a:gd name="T38" fmla="*/ 3 w 153"/>
                <a:gd name="T39" fmla="*/ 3 h 184"/>
                <a:gd name="T40" fmla="*/ 3 w 153"/>
                <a:gd name="T41" fmla="*/ 3 h 184"/>
                <a:gd name="T42" fmla="*/ 3 w 153"/>
                <a:gd name="T43" fmla="*/ 3 h 184"/>
                <a:gd name="T44" fmla="*/ 3 w 153"/>
                <a:gd name="T45" fmla="*/ 3 h 184"/>
                <a:gd name="T46" fmla="*/ 3 w 153"/>
                <a:gd name="T47" fmla="*/ 3 h 184"/>
                <a:gd name="T48" fmla="*/ 4 w 153"/>
                <a:gd name="T49" fmla="*/ 3 h 184"/>
                <a:gd name="T50" fmla="*/ 4 w 153"/>
                <a:gd name="T51" fmla="*/ 4 h 184"/>
                <a:gd name="T52" fmla="*/ 4 w 153"/>
                <a:gd name="T53" fmla="*/ 3 h 184"/>
                <a:gd name="T54" fmla="*/ 5 w 153"/>
                <a:gd name="T55" fmla="*/ 3 h 184"/>
                <a:gd name="T56" fmla="*/ 5 w 153"/>
                <a:gd name="T57" fmla="*/ 2 h 184"/>
                <a:gd name="T58" fmla="*/ 5 w 153"/>
                <a:gd name="T59" fmla="*/ 2 h 184"/>
                <a:gd name="T60" fmla="*/ 5 w 153"/>
                <a:gd name="T61" fmla="*/ 2 h 184"/>
                <a:gd name="T62" fmla="*/ 5 w 153"/>
                <a:gd name="T63" fmla="*/ 2 h 184"/>
                <a:gd name="T64" fmla="*/ 5 w 153"/>
                <a:gd name="T65" fmla="*/ 1 h 184"/>
                <a:gd name="T66" fmla="*/ 5 w 153"/>
                <a:gd name="T67" fmla="*/ 1 h 184"/>
                <a:gd name="T68" fmla="*/ 5 w 153"/>
                <a:gd name="T69" fmla="*/ 0 h 184"/>
                <a:gd name="T70" fmla="*/ 3 w 153"/>
                <a:gd name="T71" fmla="*/ 1 h 184"/>
                <a:gd name="T72" fmla="*/ 2 w 153"/>
                <a:gd name="T73" fmla="*/ 2 h 1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3" h="184">
                  <a:moveTo>
                    <a:pt x="34" y="38"/>
                  </a:moveTo>
                  <a:lnTo>
                    <a:pt x="14" y="52"/>
                  </a:lnTo>
                  <a:lnTo>
                    <a:pt x="0" y="89"/>
                  </a:lnTo>
                  <a:lnTo>
                    <a:pt x="2" y="109"/>
                  </a:lnTo>
                  <a:lnTo>
                    <a:pt x="4" y="128"/>
                  </a:lnTo>
                  <a:lnTo>
                    <a:pt x="8" y="149"/>
                  </a:lnTo>
                  <a:lnTo>
                    <a:pt x="10" y="169"/>
                  </a:lnTo>
                  <a:lnTo>
                    <a:pt x="33" y="184"/>
                  </a:lnTo>
                  <a:lnTo>
                    <a:pt x="45" y="181"/>
                  </a:lnTo>
                  <a:lnTo>
                    <a:pt x="52" y="179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59"/>
                  </a:lnTo>
                  <a:lnTo>
                    <a:pt x="57" y="149"/>
                  </a:lnTo>
                  <a:lnTo>
                    <a:pt x="57" y="138"/>
                  </a:lnTo>
                  <a:lnTo>
                    <a:pt x="36" y="109"/>
                  </a:lnTo>
                  <a:lnTo>
                    <a:pt x="44" y="75"/>
                  </a:lnTo>
                  <a:lnTo>
                    <a:pt x="59" y="71"/>
                  </a:lnTo>
                  <a:lnTo>
                    <a:pt x="70" y="68"/>
                  </a:lnTo>
                  <a:lnTo>
                    <a:pt x="78" y="67"/>
                  </a:lnTo>
                  <a:lnTo>
                    <a:pt x="84" y="68"/>
                  </a:lnTo>
                  <a:lnTo>
                    <a:pt x="89" y="73"/>
                  </a:lnTo>
                  <a:lnTo>
                    <a:pt x="93" y="80"/>
                  </a:lnTo>
                  <a:lnTo>
                    <a:pt x="98" y="90"/>
                  </a:lnTo>
                  <a:lnTo>
                    <a:pt x="102" y="105"/>
                  </a:lnTo>
                  <a:lnTo>
                    <a:pt x="116" y="76"/>
                  </a:lnTo>
                  <a:lnTo>
                    <a:pt x="129" y="70"/>
                  </a:lnTo>
                  <a:lnTo>
                    <a:pt x="138" y="64"/>
                  </a:lnTo>
                  <a:lnTo>
                    <a:pt x="145" y="57"/>
                  </a:lnTo>
                  <a:lnTo>
                    <a:pt x="150" y="49"/>
                  </a:lnTo>
                  <a:lnTo>
                    <a:pt x="152" y="40"/>
                  </a:lnTo>
                  <a:lnTo>
                    <a:pt x="153" y="28"/>
                  </a:lnTo>
                  <a:lnTo>
                    <a:pt x="153" y="15"/>
                  </a:lnTo>
                  <a:lnTo>
                    <a:pt x="152" y="0"/>
                  </a:lnTo>
                  <a:lnTo>
                    <a:pt x="76" y="15"/>
                  </a:lnTo>
                  <a:lnTo>
                    <a:pt x="34" y="38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2" name="Freeform 23"/>
            <p:cNvSpPr>
              <a:spLocks/>
            </p:cNvSpPr>
            <p:nvPr/>
          </p:nvSpPr>
          <p:spPr bwMode="auto">
            <a:xfrm>
              <a:off x="1346" y="1924"/>
              <a:ext cx="94" cy="99"/>
            </a:xfrm>
            <a:custGeom>
              <a:avLst/>
              <a:gdLst>
                <a:gd name="T0" fmla="*/ 2 w 189"/>
                <a:gd name="T1" fmla="*/ 1 h 197"/>
                <a:gd name="T2" fmla="*/ 2 w 189"/>
                <a:gd name="T3" fmla="*/ 1 h 197"/>
                <a:gd name="T4" fmla="*/ 3 w 189"/>
                <a:gd name="T5" fmla="*/ 1 h 197"/>
                <a:gd name="T6" fmla="*/ 3 w 189"/>
                <a:gd name="T7" fmla="*/ 1 h 197"/>
                <a:gd name="T8" fmla="*/ 4 w 189"/>
                <a:gd name="T9" fmla="*/ 1 h 197"/>
                <a:gd name="T10" fmla="*/ 5 w 189"/>
                <a:gd name="T11" fmla="*/ 1 h 197"/>
                <a:gd name="T12" fmla="*/ 5 w 189"/>
                <a:gd name="T13" fmla="*/ 2 h 197"/>
                <a:gd name="T14" fmla="*/ 5 w 189"/>
                <a:gd name="T15" fmla="*/ 2 h 197"/>
                <a:gd name="T16" fmla="*/ 4 w 189"/>
                <a:gd name="T17" fmla="*/ 2 h 197"/>
                <a:gd name="T18" fmla="*/ 4 w 189"/>
                <a:gd name="T19" fmla="*/ 2 h 197"/>
                <a:gd name="T20" fmla="*/ 4 w 189"/>
                <a:gd name="T21" fmla="*/ 3 h 197"/>
                <a:gd name="T22" fmla="*/ 5 w 189"/>
                <a:gd name="T23" fmla="*/ 3 h 197"/>
                <a:gd name="T24" fmla="*/ 3 w 189"/>
                <a:gd name="T25" fmla="*/ 4 h 197"/>
                <a:gd name="T26" fmla="*/ 3 w 189"/>
                <a:gd name="T27" fmla="*/ 4 h 197"/>
                <a:gd name="T28" fmla="*/ 3 w 189"/>
                <a:gd name="T29" fmla="*/ 4 h 197"/>
                <a:gd name="T30" fmla="*/ 4 w 189"/>
                <a:gd name="T31" fmla="*/ 4 h 197"/>
                <a:gd name="T32" fmla="*/ 5 w 189"/>
                <a:gd name="T33" fmla="*/ 4 h 197"/>
                <a:gd name="T34" fmla="*/ 4 w 189"/>
                <a:gd name="T35" fmla="*/ 5 h 197"/>
                <a:gd name="T36" fmla="*/ 5 w 189"/>
                <a:gd name="T37" fmla="*/ 5 h 197"/>
                <a:gd name="T38" fmla="*/ 5 w 189"/>
                <a:gd name="T39" fmla="*/ 6 h 197"/>
                <a:gd name="T40" fmla="*/ 5 w 189"/>
                <a:gd name="T41" fmla="*/ 6 h 197"/>
                <a:gd name="T42" fmla="*/ 5 w 189"/>
                <a:gd name="T43" fmla="*/ 6 h 197"/>
                <a:gd name="T44" fmla="*/ 4 w 189"/>
                <a:gd name="T45" fmla="*/ 7 h 197"/>
                <a:gd name="T46" fmla="*/ 2 w 189"/>
                <a:gd name="T47" fmla="*/ 6 h 197"/>
                <a:gd name="T48" fmla="*/ 2 w 189"/>
                <a:gd name="T49" fmla="*/ 6 h 197"/>
                <a:gd name="T50" fmla="*/ 1 w 189"/>
                <a:gd name="T51" fmla="*/ 5 h 197"/>
                <a:gd name="T52" fmla="*/ 1 w 189"/>
                <a:gd name="T53" fmla="*/ 5 h 197"/>
                <a:gd name="T54" fmla="*/ 1 w 189"/>
                <a:gd name="T55" fmla="*/ 5 h 197"/>
                <a:gd name="T56" fmla="*/ 1 w 189"/>
                <a:gd name="T57" fmla="*/ 4 h 197"/>
                <a:gd name="T58" fmla="*/ 1 w 189"/>
                <a:gd name="T59" fmla="*/ 3 h 197"/>
                <a:gd name="T60" fmla="*/ 1 w 189"/>
                <a:gd name="T61" fmla="*/ 2 h 197"/>
                <a:gd name="T62" fmla="*/ 1 w 189"/>
                <a:gd name="T63" fmla="*/ 2 h 197"/>
                <a:gd name="T64" fmla="*/ 0 w 189"/>
                <a:gd name="T65" fmla="*/ 2 h 197"/>
                <a:gd name="T66" fmla="*/ 0 w 189"/>
                <a:gd name="T67" fmla="*/ 1 h 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9" h="197">
                  <a:moveTo>
                    <a:pt x="22" y="16"/>
                  </a:moveTo>
                  <a:lnTo>
                    <a:pt x="71" y="9"/>
                  </a:lnTo>
                  <a:lnTo>
                    <a:pt x="80" y="15"/>
                  </a:lnTo>
                  <a:lnTo>
                    <a:pt x="86" y="18"/>
                  </a:lnTo>
                  <a:lnTo>
                    <a:pt x="92" y="19"/>
                  </a:lnTo>
                  <a:lnTo>
                    <a:pt x="98" y="19"/>
                  </a:lnTo>
                  <a:lnTo>
                    <a:pt x="105" y="19"/>
                  </a:lnTo>
                  <a:lnTo>
                    <a:pt x="112" y="17"/>
                  </a:lnTo>
                  <a:lnTo>
                    <a:pt x="119" y="13"/>
                  </a:lnTo>
                  <a:lnTo>
                    <a:pt x="128" y="10"/>
                  </a:lnTo>
                  <a:lnTo>
                    <a:pt x="149" y="0"/>
                  </a:lnTo>
                  <a:lnTo>
                    <a:pt x="169" y="1"/>
                  </a:lnTo>
                  <a:lnTo>
                    <a:pt x="187" y="28"/>
                  </a:lnTo>
                  <a:lnTo>
                    <a:pt x="189" y="43"/>
                  </a:lnTo>
                  <a:lnTo>
                    <a:pt x="186" y="49"/>
                  </a:lnTo>
                  <a:lnTo>
                    <a:pt x="175" y="51"/>
                  </a:lnTo>
                  <a:lnTo>
                    <a:pt x="161" y="50"/>
                  </a:lnTo>
                  <a:lnTo>
                    <a:pt x="141" y="61"/>
                  </a:lnTo>
                  <a:lnTo>
                    <a:pt x="141" y="49"/>
                  </a:lnTo>
                  <a:lnTo>
                    <a:pt x="130" y="55"/>
                  </a:lnTo>
                  <a:lnTo>
                    <a:pt x="127" y="66"/>
                  </a:lnTo>
                  <a:lnTo>
                    <a:pt x="135" y="74"/>
                  </a:lnTo>
                  <a:lnTo>
                    <a:pt x="171" y="70"/>
                  </a:lnTo>
                  <a:lnTo>
                    <a:pt x="173" y="89"/>
                  </a:lnTo>
                  <a:lnTo>
                    <a:pt x="151" y="95"/>
                  </a:lnTo>
                  <a:lnTo>
                    <a:pt x="122" y="110"/>
                  </a:lnTo>
                  <a:lnTo>
                    <a:pt x="111" y="101"/>
                  </a:lnTo>
                  <a:lnTo>
                    <a:pt x="101" y="101"/>
                  </a:lnTo>
                  <a:lnTo>
                    <a:pt x="97" y="109"/>
                  </a:lnTo>
                  <a:lnTo>
                    <a:pt x="97" y="124"/>
                  </a:lnTo>
                  <a:lnTo>
                    <a:pt x="114" y="130"/>
                  </a:lnTo>
                  <a:lnTo>
                    <a:pt x="130" y="121"/>
                  </a:lnTo>
                  <a:lnTo>
                    <a:pt x="149" y="118"/>
                  </a:lnTo>
                  <a:lnTo>
                    <a:pt x="178" y="114"/>
                  </a:lnTo>
                  <a:lnTo>
                    <a:pt x="179" y="127"/>
                  </a:lnTo>
                  <a:lnTo>
                    <a:pt x="152" y="134"/>
                  </a:lnTo>
                  <a:lnTo>
                    <a:pt x="151" y="149"/>
                  </a:lnTo>
                  <a:lnTo>
                    <a:pt x="180" y="150"/>
                  </a:lnTo>
                  <a:lnTo>
                    <a:pt x="182" y="163"/>
                  </a:lnTo>
                  <a:lnTo>
                    <a:pt x="182" y="174"/>
                  </a:lnTo>
                  <a:lnTo>
                    <a:pt x="182" y="180"/>
                  </a:lnTo>
                  <a:lnTo>
                    <a:pt x="180" y="186"/>
                  </a:lnTo>
                  <a:lnTo>
                    <a:pt x="175" y="190"/>
                  </a:lnTo>
                  <a:lnTo>
                    <a:pt x="169" y="192"/>
                  </a:lnTo>
                  <a:lnTo>
                    <a:pt x="159" y="194"/>
                  </a:lnTo>
                  <a:lnTo>
                    <a:pt x="146" y="197"/>
                  </a:lnTo>
                  <a:lnTo>
                    <a:pt x="96" y="176"/>
                  </a:lnTo>
                  <a:lnTo>
                    <a:pt x="83" y="172"/>
                  </a:lnTo>
                  <a:lnTo>
                    <a:pt x="73" y="169"/>
                  </a:lnTo>
                  <a:lnTo>
                    <a:pt x="65" y="165"/>
                  </a:lnTo>
                  <a:lnTo>
                    <a:pt x="57" y="161"/>
                  </a:lnTo>
                  <a:lnTo>
                    <a:pt x="51" y="157"/>
                  </a:lnTo>
                  <a:lnTo>
                    <a:pt x="46" y="153"/>
                  </a:lnTo>
                  <a:lnTo>
                    <a:pt x="42" y="147"/>
                  </a:lnTo>
                  <a:lnTo>
                    <a:pt x="39" y="140"/>
                  </a:lnTo>
                  <a:lnTo>
                    <a:pt x="38" y="133"/>
                  </a:lnTo>
                  <a:lnTo>
                    <a:pt x="37" y="125"/>
                  </a:lnTo>
                  <a:lnTo>
                    <a:pt x="37" y="116"/>
                  </a:lnTo>
                  <a:lnTo>
                    <a:pt x="38" y="104"/>
                  </a:lnTo>
                  <a:lnTo>
                    <a:pt x="48" y="87"/>
                  </a:lnTo>
                  <a:lnTo>
                    <a:pt x="54" y="74"/>
                  </a:lnTo>
                  <a:lnTo>
                    <a:pt x="55" y="64"/>
                  </a:lnTo>
                  <a:lnTo>
                    <a:pt x="52" y="58"/>
                  </a:lnTo>
                  <a:lnTo>
                    <a:pt x="45" y="54"/>
                  </a:lnTo>
                  <a:lnTo>
                    <a:pt x="35" y="50"/>
                  </a:lnTo>
                  <a:lnTo>
                    <a:pt x="20" y="48"/>
                  </a:lnTo>
                  <a:lnTo>
                    <a:pt x="0" y="47"/>
                  </a:lnTo>
                  <a:lnTo>
                    <a:pt x="2" y="21"/>
                  </a:lnTo>
                  <a:lnTo>
                    <a:pt x="22" y="16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3" name="Freeform 24"/>
            <p:cNvSpPr>
              <a:spLocks/>
            </p:cNvSpPr>
            <p:nvPr/>
          </p:nvSpPr>
          <p:spPr bwMode="auto">
            <a:xfrm>
              <a:off x="1301" y="1948"/>
              <a:ext cx="34" cy="21"/>
            </a:xfrm>
            <a:custGeom>
              <a:avLst/>
              <a:gdLst>
                <a:gd name="T0" fmla="*/ 0 w 68"/>
                <a:gd name="T1" fmla="*/ 1 h 41"/>
                <a:gd name="T2" fmla="*/ 1 w 68"/>
                <a:gd name="T3" fmla="*/ 1 h 41"/>
                <a:gd name="T4" fmla="*/ 1 w 68"/>
                <a:gd name="T5" fmla="*/ 1 h 41"/>
                <a:gd name="T6" fmla="*/ 1 w 68"/>
                <a:gd name="T7" fmla="*/ 2 h 41"/>
                <a:gd name="T8" fmla="*/ 1 w 68"/>
                <a:gd name="T9" fmla="*/ 2 h 41"/>
                <a:gd name="T10" fmla="*/ 2 w 68"/>
                <a:gd name="T11" fmla="*/ 2 h 41"/>
                <a:gd name="T12" fmla="*/ 2 w 68"/>
                <a:gd name="T13" fmla="*/ 2 h 41"/>
                <a:gd name="T14" fmla="*/ 2 w 68"/>
                <a:gd name="T15" fmla="*/ 2 h 41"/>
                <a:gd name="T16" fmla="*/ 3 w 68"/>
                <a:gd name="T17" fmla="*/ 2 h 41"/>
                <a:gd name="T18" fmla="*/ 2 w 68"/>
                <a:gd name="T19" fmla="*/ 1 h 41"/>
                <a:gd name="T20" fmla="*/ 2 w 68"/>
                <a:gd name="T21" fmla="*/ 1 h 41"/>
                <a:gd name="T22" fmla="*/ 1 w 68"/>
                <a:gd name="T23" fmla="*/ 1 h 41"/>
                <a:gd name="T24" fmla="*/ 1 w 68"/>
                <a:gd name="T25" fmla="*/ 0 h 41"/>
                <a:gd name="T26" fmla="*/ 0 w 68"/>
                <a:gd name="T27" fmla="*/ 1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41">
                  <a:moveTo>
                    <a:pt x="0" y="7"/>
                  </a:moveTo>
                  <a:lnTo>
                    <a:pt x="9" y="20"/>
                  </a:lnTo>
                  <a:lnTo>
                    <a:pt x="15" y="30"/>
                  </a:lnTo>
                  <a:lnTo>
                    <a:pt x="21" y="37"/>
                  </a:lnTo>
                  <a:lnTo>
                    <a:pt x="28" y="40"/>
                  </a:lnTo>
                  <a:lnTo>
                    <a:pt x="34" y="41"/>
                  </a:lnTo>
                  <a:lnTo>
                    <a:pt x="43" y="41"/>
                  </a:lnTo>
                  <a:lnTo>
                    <a:pt x="53" y="40"/>
                  </a:lnTo>
                  <a:lnTo>
                    <a:pt x="68" y="38"/>
                  </a:lnTo>
                  <a:lnTo>
                    <a:pt x="61" y="9"/>
                  </a:lnTo>
                  <a:lnTo>
                    <a:pt x="42" y="13"/>
                  </a:lnTo>
                  <a:lnTo>
                    <a:pt x="24" y="15"/>
                  </a:lnTo>
                  <a:lnTo>
                    <a:pt x="1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4" name="Freeform 25"/>
            <p:cNvSpPr>
              <a:spLocks/>
            </p:cNvSpPr>
            <p:nvPr/>
          </p:nvSpPr>
          <p:spPr bwMode="auto">
            <a:xfrm>
              <a:off x="1342" y="2042"/>
              <a:ext cx="42" cy="56"/>
            </a:xfrm>
            <a:custGeom>
              <a:avLst/>
              <a:gdLst>
                <a:gd name="T0" fmla="*/ 1 w 84"/>
                <a:gd name="T1" fmla="*/ 1 h 111"/>
                <a:gd name="T2" fmla="*/ 3 w 84"/>
                <a:gd name="T3" fmla="*/ 2 h 111"/>
                <a:gd name="T4" fmla="*/ 3 w 84"/>
                <a:gd name="T5" fmla="*/ 2 h 111"/>
                <a:gd name="T6" fmla="*/ 2 w 84"/>
                <a:gd name="T7" fmla="*/ 4 h 111"/>
                <a:gd name="T8" fmla="*/ 1 w 84"/>
                <a:gd name="T9" fmla="*/ 3 h 111"/>
                <a:gd name="T10" fmla="*/ 0 w 84"/>
                <a:gd name="T11" fmla="*/ 2 h 111"/>
                <a:gd name="T12" fmla="*/ 0 w 84"/>
                <a:gd name="T13" fmla="*/ 0 h 111"/>
                <a:gd name="T14" fmla="*/ 1 w 84"/>
                <a:gd name="T15" fmla="*/ 1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1">
                  <a:moveTo>
                    <a:pt x="22" y="14"/>
                  </a:moveTo>
                  <a:lnTo>
                    <a:pt x="65" y="38"/>
                  </a:lnTo>
                  <a:lnTo>
                    <a:pt x="84" y="54"/>
                  </a:lnTo>
                  <a:lnTo>
                    <a:pt x="60" y="111"/>
                  </a:lnTo>
                  <a:lnTo>
                    <a:pt x="27" y="65"/>
                  </a:lnTo>
                  <a:lnTo>
                    <a:pt x="0" y="41"/>
                  </a:lnTo>
                  <a:lnTo>
                    <a:pt x="0" y="0"/>
                  </a:lnTo>
                  <a:lnTo>
                    <a:pt x="22" y="1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5" name="Freeform 26"/>
            <p:cNvSpPr>
              <a:spLocks/>
            </p:cNvSpPr>
            <p:nvPr/>
          </p:nvSpPr>
          <p:spPr bwMode="auto">
            <a:xfrm>
              <a:off x="1385" y="2135"/>
              <a:ext cx="24" cy="129"/>
            </a:xfrm>
            <a:custGeom>
              <a:avLst/>
              <a:gdLst>
                <a:gd name="T0" fmla="*/ 0 w 50"/>
                <a:gd name="T1" fmla="*/ 0 h 258"/>
                <a:gd name="T2" fmla="*/ 0 w 50"/>
                <a:gd name="T3" fmla="*/ 1 h 258"/>
                <a:gd name="T4" fmla="*/ 1 w 50"/>
                <a:gd name="T5" fmla="*/ 1 h 258"/>
                <a:gd name="T6" fmla="*/ 1 w 50"/>
                <a:gd name="T7" fmla="*/ 2 h 258"/>
                <a:gd name="T8" fmla="*/ 1 w 50"/>
                <a:gd name="T9" fmla="*/ 5 h 258"/>
                <a:gd name="T10" fmla="*/ 1 w 50"/>
                <a:gd name="T11" fmla="*/ 7 h 258"/>
                <a:gd name="T12" fmla="*/ 1 w 50"/>
                <a:gd name="T13" fmla="*/ 9 h 258"/>
                <a:gd name="T14" fmla="*/ 0 w 50"/>
                <a:gd name="T15" fmla="*/ 5 h 258"/>
                <a:gd name="T16" fmla="*/ 0 w 50"/>
                <a:gd name="T17" fmla="*/ 0 h 2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" h="258">
                  <a:moveTo>
                    <a:pt x="0" y="0"/>
                  </a:moveTo>
                  <a:lnTo>
                    <a:pt x="19" y="20"/>
                  </a:lnTo>
                  <a:lnTo>
                    <a:pt x="37" y="20"/>
                  </a:lnTo>
                  <a:lnTo>
                    <a:pt x="37" y="60"/>
                  </a:lnTo>
                  <a:lnTo>
                    <a:pt x="50" y="144"/>
                  </a:lnTo>
                  <a:lnTo>
                    <a:pt x="50" y="195"/>
                  </a:lnTo>
                  <a:lnTo>
                    <a:pt x="36" y="258"/>
                  </a:lnTo>
                  <a:lnTo>
                    <a:pt x="25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6" name="Freeform 27"/>
            <p:cNvSpPr>
              <a:spLocks/>
            </p:cNvSpPr>
            <p:nvPr/>
          </p:nvSpPr>
          <p:spPr bwMode="auto">
            <a:xfrm>
              <a:off x="1382" y="2073"/>
              <a:ext cx="94" cy="320"/>
            </a:xfrm>
            <a:custGeom>
              <a:avLst/>
              <a:gdLst>
                <a:gd name="T0" fmla="*/ 0 w 187"/>
                <a:gd name="T1" fmla="*/ 1 h 638"/>
                <a:gd name="T2" fmla="*/ 2 w 187"/>
                <a:gd name="T3" fmla="*/ 3 h 638"/>
                <a:gd name="T4" fmla="*/ 2 w 187"/>
                <a:gd name="T5" fmla="*/ 15 h 638"/>
                <a:gd name="T6" fmla="*/ 2 w 187"/>
                <a:gd name="T7" fmla="*/ 21 h 638"/>
                <a:gd name="T8" fmla="*/ 6 w 187"/>
                <a:gd name="T9" fmla="*/ 20 h 638"/>
                <a:gd name="T10" fmla="*/ 5 w 187"/>
                <a:gd name="T11" fmla="*/ 17 h 638"/>
                <a:gd name="T12" fmla="*/ 4 w 187"/>
                <a:gd name="T13" fmla="*/ 7 h 638"/>
                <a:gd name="T14" fmla="*/ 3 w 187"/>
                <a:gd name="T15" fmla="*/ 3 h 638"/>
                <a:gd name="T16" fmla="*/ 2 w 187"/>
                <a:gd name="T17" fmla="*/ 1 h 638"/>
                <a:gd name="T18" fmla="*/ 1 w 187"/>
                <a:gd name="T19" fmla="*/ 0 h 638"/>
                <a:gd name="T20" fmla="*/ 0 w 187"/>
                <a:gd name="T21" fmla="*/ 1 h 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7" h="638">
                  <a:moveTo>
                    <a:pt x="0" y="22"/>
                  </a:moveTo>
                  <a:lnTo>
                    <a:pt x="39" y="87"/>
                  </a:lnTo>
                  <a:lnTo>
                    <a:pt x="62" y="475"/>
                  </a:lnTo>
                  <a:lnTo>
                    <a:pt x="64" y="638"/>
                  </a:lnTo>
                  <a:lnTo>
                    <a:pt x="187" y="629"/>
                  </a:lnTo>
                  <a:lnTo>
                    <a:pt x="155" y="525"/>
                  </a:lnTo>
                  <a:lnTo>
                    <a:pt x="110" y="198"/>
                  </a:lnTo>
                  <a:lnTo>
                    <a:pt x="72" y="77"/>
                  </a:lnTo>
                  <a:lnTo>
                    <a:pt x="60" y="8"/>
                  </a:lnTo>
                  <a:lnTo>
                    <a:pt x="26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7" name="Freeform 28"/>
            <p:cNvSpPr>
              <a:spLocks/>
            </p:cNvSpPr>
            <p:nvPr/>
          </p:nvSpPr>
          <p:spPr bwMode="auto">
            <a:xfrm>
              <a:off x="1282" y="2025"/>
              <a:ext cx="127" cy="358"/>
            </a:xfrm>
            <a:custGeom>
              <a:avLst/>
              <a:gdLst>
                <a:gd name="T0" fmla="*/ 1 w 256"/>
                <a:gd name="T1" fmla="*/ 0 h 716"/>
                <a:gd name="T2" fmla="*/ 2 w 256"/>
                <a:gd name="T3" fmla="*/ 1 h 716"/>
                <a:gd name="T4" fmla="*/ 2 w 256"/>
                <a:gd name="T5" fmla="*/ 2 h 716"/>
                <a:gd name="T6" fmla="*/ 3 w 256"/>
                <a:gd name="T7" fmla="*/ 3 h 716"/>
                <a:gd name="T8" fmla="*/ 4 w 256"/>
                <a:gd name="T9" fmla="*/ 4 h 716"/>
                <a:gd name="T10" fmla="*/ 4 w 256"/>
                <a:gd name="T11" fmla="*/ 6 h 716"/>
                <a:gd name="T12" fmla="*/ 5 w 256"/>
                <a:gd name="T13" fmla="*/ 7 h 716"/>
                <a:gd name="T14" fmla="*/ 6 w 256"/>
                <a:gd name="T15" fmla="*/ 9 h 716"/>
                <a:gd name="T16" fmla="*/ 6 w 256"/>
                <a:gd name="T17" fmla="*/ 11 h 716"/>
                <a:gd name="T18" fmla="*/ 6 w 256"/>
                <a:gd name="T19" fmla="*/ 12 h 716"/>
                <a:gd name="T20" fmla="*/ 7 w 256"/>
                <a:gd name="T21" fmla="*/ 14 h 716"/>
                <a:gd name="T22" fmla="*/ 7 w 256"/>
                <a:gd name="T23" fmla="*/ 16 h 716"/>
                <a:gd name="T24" fmla="*/ 7 w 256"/>
                <a:gd name="T25" fmla="*/ 17 h 716"/>
                <a:gd name="T26" fmla="*/ 7 w 256"/>
                <a:gd name="T27" fmla="*/ 19 h 716"/>
                <a:gd name="T28" fmla="*/ 7 w 256"/>
                <a:gd name="T29" fmla="*/ 20 h 716"/>
                <a:gd name="T30" fmla="*/ 7 w 256"/>
                <a:gd name="T31" fmla="*/ 22 h 716"/>
                <a:gd name="T32" fmla="*/ 7 w 256"/>
                <a:gd name="T33" fmla="*/ 23 h 716"/>
                <a:gd name="T34" fmla="*/ 7 w 256"/>
                <a:gd name="T35" fmla="*/ 22 h 716"/>
                <a:gd name="T36" fmla="*/ 5 w 256"/>
                <a:gd name="T37" fmla="*/ 15 h 716"/>
                <a:gd name="T38" fmla="*/ 3 w 256"/>
                <a:gd name="T39" fmla="*/ 9 h 716"/>
                <a:gd name="T40" fmla="*/ 1 w 256"/>
                <a:gd name="T41" fmla="*/ 4 h 716"/>
                <a:gd name="T42" fmla="*/ 3 w 256"/>
                <a:gd name="T43" fmla="*/ 4 h 716"/>
                <a:gd name="T44" fmla="*/ 1 w 256"/>
                <a:gd name="T45" fmla="*/ 3 h 716"/>
                <a:gd name="T46" fmla="*/ 0 w 256"/>
                <a:gd name="T47" fmla="*/ 1 h 716"/>
                <a:gd name="T48" fmla="*/ 1 w 256"/>
                <a:gd name="T49" fmla="*/ 0 h 7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6" h="716">
                  <a:moveTo>
                    <a:pt x="37" y="0"/>
                  </a:moveTo>
                  <a:lnTo>
                    <a:pt x="68" y="23"/>
                  </a:lnTo>
                  <a:lnTo>
                    <a:pt x="95" y="53"/>
                  </a:lnTo>
                  <a:lnTo>
                    <a:pt x="120" y="88"/>
                  </a:lnTo>
                  <a:lnTo>
                    <a:pt x="142" y="128"/>
                  </a:lnTo>
                  <a:lnTo>
                    <a:pt x="160" y="173"/>
                  </a:lnTo>
                  <a:lnTo>
                    <a:pt x="178" y="220"/>
                  </a:lnTo>
                  <a:lnTo>
                    <a:pt x="193" y="271"/>
                  </a:lnTo>
                  <a:lnTo>
                    <a:pt x="205" y="324"/>
                  </a:lnTo>
                  <a:lnTo>
                    <a:pt x="216" y="377"/>
                  </a:lnTo>
                  <a:lnTo>
                    <a:pt x="225" y="431"/>
                  </a:lnTo>
                  <a:lnTo>
                    <a:pt x="233" y="484"/>
                  </a:lnTo>
                  <a:lnTo>
                    <a:pt x="239" y="536"/>
                  </a:lnTo>
                  <a:lnTo>
                    <a:pt x="244" y="587"/>
                  </a:lnTo>
                  <a:lnTo>
                    <a:pt x="249" y="633"/>
                  </a:lnTo>
                  <a:lnTo>
                    <a:pt x="253" y="676"/>
                  </a:lnTo>
                  <a:lnTo>
                    <a:pt x="256" y="716"/>
                  </a:lnTo>
                  <a:lnTo>
                    <a:pt x="231" y="695"/>
                  </a:lnTo>
                  <a:lnTo>
                    <a:pt x="181" y="476"/>
                  </a:lnTo>
                  <a:lnTo>
                    <a:pt x="105" y="273"/>
                  </a:lnTo>
                  <a:lnTo>
                    <a:pt x="49" y="118"/>
                  </a:lnTo>
                  <a:lnTo>
                    <a:pt x="96" y="118"/>
                  </a:lnTo>
                  <a:lnTo>
                    <a:pt x="59" y="88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35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8" name="Freeform 29"/>
            <p:cNvSpPr>
              <a:spLocks/>
            </p:cNvSpPr>
            <p:nvPr/>
          </p:nvSpPr>
          <p:spPr bwMode="auto">
            <a:xfrm>
              <a:off x="1146" y="2031"/>
              <a:ext cx="223" cy="333"/>
            </a:xfrm>
            <a:custGeom>
              <a:avLst/>
              <a:gdLst>
                <a:gd name="T0" fmla="*/ 2 w 446"/>
                <a:gd name="T1" fmla="*/ 1 h 667"/>
                <a:gd name="T2" fmla="*/ 2 w 446"/>
                <a:gd name="T3" fmla="*/ 2 h 667"/>
                <a:gd name="T4" fmla="*/ 2 w 446"/>
                <a:gd name="T5" fmla="*/ 3 h 667"/>
                <a:gd name="T6" fmla="*/ 5 w 446"/>
                <a:gd name="T7" fmla="*/ 9 h 667"/>
                <a:gd name="T8" fmla="*/ 2 w 446"/>
                <a:gd name="T9" fmla="*/ 8 h 667"/>
                <a:gd name="T10" fmla="*/ 2 w 446"/>
                <a:gd name="T11" fmla="*/ 7 h 667"/>
                <a:gd name="T12" fmla="*/ 1 w 446"/>
                <a:gd name="T13" fmla="*/ 7 h 667"/>
                <a:gd name="T14" fmla="*/ 2 w 446"/>
                <a:gd name="T15" fmla="*/ 8 h 667"/>
                <a:gd name="T16" fmla="*/ 4 w 446"/>
                <a:gd name="T17" fmla="*/ 9 h 667"/>
                <a:gd name="T18" fmla="*/ 6 w 446"/>
                <a:gd name="T19" fmla="*/ 11 h 667"/>
                <a:gd name="T20" fmla="*/ 4 w 446"/>
                <a:gd name="T21" fmla="*/ 12 h 667"/>
                <a:gd name="T22" fmla="*/ 3 w 446"/>
                <a:gd name="T23" fmla="*/ 11 h 667"/>
                <a:gd name="T24" fmla="*/ 2 w 446"/>
                <a:gd name="T25" fmla="*/ 11 h 667"/>
                <a:gd name="T26" fmla="*/ 1 w 446"/>
                <a:gd name="T27" fmla="*/ 11 h 667"/>
                <a:gd name="T28" fmla="*/ 2 w 446"/>
                <a:gd name="T29" fmla="*/ 11 h 667"/>
                <a:gd name="T30" fmla="*/ 3 w 446"/>
                <a:gd name="T31" fmla="*/ 12 h 667"/>
                <a:gd name="T32" fmla="*/ 2 w 446"/>
                <a:gd name="T33" fmla="*/ 13 h 667"/>
                <a:gd name="T34" fmla="*/ 1 w 446"/>
                <a:gd name="T35" fmla="*/ 13 h 667"/>
                <a:gd name="T36" fmla="*/ 1 w 446"/>
                <a:gd name="T37" fmla="*/ 13 h 667"/>
                <a:gd name="T38" fmla="*/ 1 w 446"/>
                <a:gd name="T39" fmla="*/ 14 h 667"/>
                <a:gd name="T40" fmla="*/ 1 w 446"/>
                <a:gd name="T41" fmla="*/ 14 h 667"/>
                <a:gd name="T42" fmla="*/ 2 w 446"/>
                <a:gd name="T43" fmla="*/ 15 h 667"/>
                <a:gd name="T44" fmla="*/ 8 w 446"/>
                <a:gd name="T45" fmla="*/ 15 h 667"/>
                <a:gd name="T46" fmla="*/ 8 w 446"/>
                <a:gd name="T47" fmla="*/ 12 h 667"/>
                <a:gd name="T48" fmla="*/ 8 w 446"/>
                <a:gd name="T49" fmla="*/ 11 h 667"/>
                <a:gd name="T50" fmla="*/ 6 w 446"/>
                <a:gd name="T51" fmla="*/ 7 h 667"/>
                <a:gd name="T52" fmla="*/ 7 w 446"/>
                <a:gd name="T53" fmla="*/ 7 h 667"/>
                <a:gd name="T54" fmla="*/ 7 w 446"/>
                <a:gd name="T55" fmla="*/ 6 h 667"/>
                <a:gd name="T56" fmla="*/ 6 w 446"/>
                <a:gd name="T57" fmla="*/ 4 h 667"/>
                <a:gd name="T58" fmla="*/ 6 w 446"/>
                <a:gd name="T59" fmla="*/ 2 h 667"/>
                <a:gd name="T60" fmla="*/ 7 w 446"/>
                <a:gd name="T61" fmla="*/ 4 h 667"/>
                <a:gd name="T62" fmla="*/ 8 w 446"/>
                <a:gd name="T63" fmla="*/ 6 h 667"/>
                <a:gd name="T64" fmla="*/ 8 w 446"/>
                <a:gd name="T65" fmla="*/ 6 h 667"/>
                <a:gd name="T66" fmla="*/ 7 w 446"/>
                <a:gd name="T67" fmla="*/ 4 h 667"/>
                <a:gd name="T68" fmla="*/ 7 w 446"/>
                <a:gd name="T69" fmla="*/ 3 h 667"/>
                <a:gd name="T70" fmla="*/ 7 w 446"/>
                <a:gd name="T71" fmla="*/ 3 h 667"/>
                <a:gd name="T72" fmla="*/ 8 w 446"/>
                <a:gd name="T73" fmla="*/ 5 h 667"/>
                <a:gd name="T74" fmla="*/ 10 w 446"/>
                <a:gd name="T75" fmla="*/ 7 h 667"/>
                <a:gd name="T76" fmla="*/ 10 w 446"/>
                <a:gd name="T77" fmla="*/ 15 h 667"/>
                <a:gd name="T78" fmla="*/ 14 w 446"/>
                <a:gd name="T79" fmla="*/ 20 h 667"/>
                <a:gd name="T80" fmla="*/ 14 w 446"/>
                <a:gd name="T81" fmla="*/ 14 h 667"/>
                <a:gd name="T82" fmla="*/ 12 w 446"/>
                <a:gd name="T83" fmla="*/ 7 h 667"/>
                <a:gd name="T84" fmla="*/ 11 w 446"/>
                <a:gd name="T85" fmla="*/ 2 h 667"/>
                <a:gd name="T86" fmla="*/ 10 w 446"/>
                <a:gd name="T87" fmla="*/ 0 h 667"/>
                <a:gd name="T88" fmla="*/ 9 w 446"/>
                <a:gd name="T89" fmla="*/ 0 h 667"/>
                <a:gd name="T90" fmla="*/ 7 w 446"/>
                <a:gd name="T91" fmla="*/ 0 h 667"/>
                <a:gd name="T92" fmla="*/ 6 w 446"/>
                <a:gd name="T93" fmla="*/ 1 h 667"/>
                <a:gd name="T94" fmla="*/ 4 w 446"/>
                <a:gd name="T95" fmla="*/ 1 h 667"/>
                <a:gd name="T96" fmla="*/ 3 w 446"/>
                <a:gd name="T97" fmla="*/ 1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46" h="667">
                  <a:moveTo>
                    <a:pt x="82" y="38"/>
                  </a:moveTo>
                  <a:lnTo>
                    <a:pt x="66" y="47"/>
                  </a:lnTo>
                  <a:lnTo>
                    <a:pt x="56" y="54"/>
                  </a:lnTo>
                  <a:lnTo>
                    <a:pt x="48" y="60"/>
                  </a:lnTo>
                  <a:lnTo>
                    <a:pt x="43" y="65"/>
                  </a:lnTo>
                  <a:lnTo>
                    <a:pt x="41" y="73"/>
                  </a:lnTo>
                  <a:lnTo>
                    <a:pt x="40" y="83"/>
                  </a:lnTo>
                  <a:lnTo>
                    <a:pt x="38" y="96"/>
                  </a:lnTo>
                  <a:lnTo>
                    <a:pt x="37" y="114"/>
                  </a:lnTo>
                  <a:lnTo>
                    <a:pt x="78" y="175"/>
                  </a:lnTo>
                  <a:lnTo>
                    <a:pt x="113" y="221"/>
                  </a:lnTo>
                  <a:lnTo>
                    <a:pt x="148" y="297"/>
                  </a:lnTo>
                  <a:lnTo>
                    <a:pt x="78" y="266"/>
                  </a:lnTo>
                  <a:lnTo>
                    <a:pt x="66" y="262"/>
                  </a:lnTo>
                  <a:lnTo>
                    <a:pt x="57" y="259"/>
                  </a:lnTo>
                  <a:lnTo>
                    <a:pt x="48" y="257"/>
                  </a:lnTo>
                  <a:lnTo>
                    <a:pt x="41" y="254"/>
                  </a:lnTo>
                  <a:lnTo>
                    <a:pt x="35" y="254"/>
                  </a:lnTo>
                  <a:lnTo>
                    <a:pt x="30" y="253"/>
                  </a:lnTo>
                  <a:lnTo>
                    <a:pt x="27" y="253"/>
                  </a:lnTo>
                  <a:lnTo>
                    <a:pt x="25" y="254"/>
                  </a:lnTo>
                  <a:lnTo>
                    <a:pt x="23" y="260"/>
                  </a:lnTo>
                  <a:lnTo>
                    <a:pt x="30" y="268"/>
                  </a:lnTo>
                  <a:lnTo>
                    <a:pt x="44" y="280"/>
                  </a:lnTo>
                  <a:lnTo>
                    <a:pt x="61" y="292"/>
                  </a:lnTo>
                  <a:lnTo>
                    <a:pt x="81" y="306"/>
                  </a:lnTo>
                  <a:lnTo>
                    <a:pt x="102" y="319"/>
                  </a:lnTo>
                  <a:lnTo>
                    <a:pt x="121" y="329"/>
                  </a:lnTo>
                  <a:lnTo>
                    <a:pt x="139" y="337"/>
                  </a:lnTo>
                  <a:lnTo>
                    <a:pt x="188" y="368"/>
                  </a:lnTo>
                  <a:lnTo>
                    <a:pt x="188" y="409"/>
                  </a:lnTo>
                  <a:lnTo>
                    <a:pt x="122" y="398"/>
                  </a:lnTo>
                  <a:lnTo>
                    <a:pt x="110" y="390"/>
                  </a:lnTo>
                  <a:lnTo>
                    <a:pt x="97" y="382"/>
                  </a:lnTo>
                  <a:lnTo>
                    <a:pt x="84" y="374"/>
                  </a:lnTo>
                  <a:lnTo>
                    <a:pt x="72" y="368"/>
                  </a:lnTo>
                  <a:lnTo>
                    <a:pt x="60" y="363"/>
                  </a:lnTo>
                  <a:lnTo>
                    <a:pt x="50" y="358"/>
                  </a:lnTo>
                  <a:lnTo>
                    <a:pt x="41" y="355"/>
                  </a:lnTo>
                  <a:lnTo>
                    <a:pt x="34" y="353"/>
                  </a:lnTo>
                  <a:lnTo>
                    <a:pt x="29" y="353"/>
                  </a:lnTo>
                  <a:lnTo>
                    <a:pt x="26" y="356"/>
                  </a:lnTo>
                  <a:lnTo>
                    <a:pt x="26" y="359"/>
                  </a:lnTo>
                  <a:lnTo>
                    <a:pt x="28" y="365"/>
                  </a:lnTo>
                  <a:lnTo>
                    <a:pt x="34" y="373"/>
                  </a:lnTo>
                  <a:lnTo>
                    <a:pt x="43" y="383"/>
                  </a:lnTo>
                  <a:lnTo>
                    <a:pt x="56" y="397"/>
                  </a:lnTo>
                  <a:lnTo>
                    <a:pt x="73" y="413"/>
                  </a:lnTo>
                  <a:lnTo>
                    <a:pt x="113" y="424"/>
                  </a:lnTo>
                  <a:lnTo>
                    <a:pt x="73" y="439"/>
                  </a:lnTo>
                  <a:lnTo>
                    <a:pt x="57" y="435"/>
                  </a:lnTo>
                  <a:lnTo>
                    <a:pt x="43" y="434"/>
                  </a:lnTo>
                  <a:lnTo>
                    <a:pt x="31" y="434"/>
                  </a:lnTo>
                  <a:lnTo>
                    <a:pt x="21" y="434"/>
                  </a:lnTo>
                  <a:lnTo>
                    <a:pt x="13" y="436"/>
                  </a:lnTo>
                  <a:lnTo>
                    <a:pt x="7" y="439"/>
                  </a:lnTo>
                  <a:lnTo>
                    <a:pt x="3" y="442"/>
                  </a:lnTo>
                  <a:lnTo>
                    <a:pt x="0" y="446"/>
                  </a:lnTo>
                  <a:lnTo>
                    <a:pt x="0" y="450"/>
                  </a:lnTo>
                  <a:lnTo>
                    <a:pt x="2" y="454"/>
                  </a:lnTo>
                  <a:lnTo>
                    <a:pt x="5" y="458"/>
                  </a:lnTo>
                  <a:lnTo>
                    <a:pt x="11" y="463"/>
                  </a:lnTo>
                  <a:lnTo>
                    <a:pt x="18" y="467"/>
                  </a:lnTo>
                  <a:lnTo>
                    <a:pt x="28" y="472"/>
                  </a:lnTo>
                  <a:lnTo>
                    <a:pt x="38" y="477"/>
                  </a:lnTo>
                  <a:lnTo>
                    <a:pt x="52" y="480"/>
                  </a:lnTo>
                  <a:lnTo>
                    <a:pt x="108" y="474"/>
                  </a:lnTo>
                  <a:lnTo>
                    <a:pt x="158" y="444"/>
                  </a:lnTo>
                  <a:lnTo>
                    <a:pt x="234" y="495"/>
                  </a:lnTo>
                  <a:lnTo>
                    <a:pt x="242" y="459"/>
                  </a:lnTo>
                  <a:lnTo>
                    <a:pt x="245" y="436"/>
                  </a:lnTo>
                  <a:lnTo>
                    <a:pt x="238" y="412"/>
                  </a:lnTo>
                  <a:lnTo>
                    <a:pt x="224" y="378"/>
                  </a:lnTo>
                  <a:lnTo>
                    <a:pt x="173" y="327"/>
                  </a:lnTo>
                  <a:lnTo>
                    <a:pt x="239" y="352"/>
                  </a:lnTo>
                  <a:lnTo>
                    <a:pt x="230" y="322"/>
                  </a:lnTo>
                  <a:lnTo>
                    <a:pt x="194" y="297"/>
                  </a:lnTo>
                  <a:lnTo>
                    <a:pt x="179" y="236"/>
                  </a:lnTo>
                  <a:lnTo>
                    <a:pt x="219" y="287"/>
                  </a:lnTo>
                  <a:lnTo>
                    <a:pt x="230" y="255"/>
                  </a:lnTo>
                  <a:lnTo>
                    <a:pt x="223" y="240"/>
                  </a:lnTo>
                  <a:lnTo>
                    <a:pt x="215" y="224"/>
                  </a:lnTo>
                  <a:lnTo>
                    <a:pt x="208" y="209"/>
                  </a:lnTo>
                  <a:lnTo>
                    <a:pt x="200" y="194"/>
                  </a:lnTo>
                  <a:lnTo>
                    <a:pt x="193" y="179"/>
                  </a:lnTo>
                  <a:lnTo>
                    <a:pt x="185" y="164"/>
                  </a:lnTo>
                  <a:lnTo>
                    <a:pt x="177" y="149"/>
                  </a:lnTo>
                  <a:lnTo>
                    <a:pt x="169" y="134"/>
                  </a:lnTo>
                  <a:lnTo>
                    <a:pt x="108" y="80"/>
                  </a:lnTo>
                  <a:lnTo>
                    <a:pt x="163" y="95"/>
                  </a:lnTo>
                  <a:lnTo>
                    <a:pt x="176" y="114"/>
                  </a:lnTo>
                  <a:lnTo>
                    <a:pt x="187" y="131"/>
                  </a:lnTo>
                  <a:lnTo>
                    <a:pt x="199" y="148"/>
                  </a:lnTo>
                  <a:lnTo>
                    <a:pt x="210" y="166"/>
                  </a:lnTo>
                  <a:lnTo>
                    <a:pt x="220" y="183"/>
                  </a:lnTo>
                  <a:lnTo>
                    <a:pt x="230" y="201"/>
                  </a:lnTo>
                  <a:lnTo>
                    <a:pt x="240" y="221"/>
                  </a:lnTo>
                  <a:lnTo>
                    <a:pt x="249" y="240"/>
                  </a:lnTo>
                  <a:lnTo>
                    <a:pt x="243" y="215"/>
                  </a:lnTo>
                  <a:lnTo>
                    <a:pt x="238" y="193"/>
                  </a:lnTo>
                  <a:lnTo>
                    <a:pt x="231" y="174"/>
                  </a:lnTo>
                  <a:lnTo>
                    <a:pt x="224" y="156"/>
                  </a:lnTo>
                  <a:lnTo>
                    <a:pt x="215" y="139"/>
                  </a:lnTo>
                  <a:lnTo>
                    <a:pt x="204" y="121"/>
                  </a:lnTo>
                  <a:lnTo>
                    <a:pt x="193" y="102"/>
                  </a:lnTo>
                  <a:lnTo>
                    <a:pt x="179" y="80"/>
                  </a:lnTo>
                  <a:lnTo>
                    <a:pt x="203" y="98"/>
                  </a:lnTo>
                  <a:lnTo>
                    <a:pt x="222" y="115"/>
                  </a:lnTo>
                  <a:lnTo>
                    <a:pt x="235" y="131"/>
                  </a:lnTo>
                  <a:lnTo>
                    <a:pt x="247" y="148"/>
                  </a:lnTo>
                  <a:lnTo>
                    <a:pt x="256" y="168"/>
                  </a:lnTo>
                  <a:lnTo>
                    <a:pt x="265" y="189"/>
                  </a:lnTo>
                  <a:lnTo>
                    <a:pt x="276" y="213"/>
                  </a:lnTo>
                  <a:lnTo>
                    <a:pt x="290" y="240"/>
                  </a:lnTo>
                  <a:lnTo>
                    <a:pt x="296" y="327"/>
                  </a:lnTo>
                  <a:lnTo>
                    <a:pt x="305" y="413"/>
                  </a:lnTo>
                  <a:lnTo>
                    <a:pt x="311" y="498"/>
                  </a:lnTo>
                  <a:lnTo>
                    <a:pt x="315" y="586"/>
                  </a:lnTo>
                  <a:lnTo>
                    <a:pt x="381" y="637"/>
                  </a:lnTo>
                  <a:lnTo>
                    <a:pt x="446" y="667"/>
                  </a:lnTo>
                  <a:lnTo>
                    <a:pt x="445" y="599"/>
                  </a:lnTo>
                  <a:lnTo>
                    <a:pt x="436" y="527"/>
                  </a:lnTo>
                  <a:lnTo>
                    <a:pt x="422" y="454"/>
                  </a:lnTo>
                  <a:lnTo>
                    <a:pt x="403" y="381"/>
                  </a:lnTo>
                  <a:lnTo>
                    <a:pt x="379" y="308"/>
                  </a:lnTo>
                  <a:lnTo>
                    <a:pt x="353" y="239"/>
                  </a:lnTo>
                  <a:lnTo>
                    <a:pt x="324" y="172"/>
                  </a:lnTo>
                  <a:lnTo>
                    <a:pt x="295" y="111"/>
                  </a:lnTo>
                  <a:lnTo>
                    <a:pt x="325" y="91"/>
                  </a:lnTo>
                  <a:lnTo>
                    <a:pt x="295" y="70"/>
                  </a:lnTo>
                  <a:lnTo>
                    <a:pt x="310" y="0"/>
                  </a:lnTo>
                  <a:lnTo>
                    <a:pt x="299" y="2"/>
                  </a:lnTo>
                  <a:lnTo>
                    <a:pt x="287" y="4"/>
                  </a:lnTo>
                  <a:lnTo>
                    <a:pt x="275" y="8"/>
                  </a:lnTo>
                  <a:lnTo>
                    <a:pt x="261" y="11"/>
                  </a:lnTo>
                  <a:lnTo>
                    <a:pt x="247" y="15"/>
                  </a:lnTo>
                  <a:lnTo>
                    <a:pt x="232" y="18"/>
                  </a:lnTo>
                  <a:lnTo>
                    <a:pt x="217" y="22"/>
                  </a:lnTo>
                  <a:lnTo>
                    <a:pt x="202" y="25"/>
                  </a:lnTo>
                  <a:lnTo>
                    <a:pt x="187" y="28"/>
                  </a:lnTo>
                  <a:lnTo>
                    <a:pt x="171" y="32"/>
                  </a:lnTo>
                  <a:lnTo>
                    <a:pt x="156" y="34"/>
                  </a:lnTo>
                  <a:lnTo>
                    <a:pt x="140" y="37"/>
                  </a:lnTo>
                  <a:lnTo>
                    <a:pt x="125" y="38"/>
                  </a:lnTo>
                  <a:lnTo>
                    <a:pt x="111" y="39"/>
                  </a:lnTo>
                  <a:lnTo>
                    <a:pt x="96" y="39"/>
                  </a:lnTo>
                  <a:lnTo>
                    <a:pt x="82" y="38"/>
                  </a:lnTo>
                  <a:close/>
                </a:path>
              </a:pathLst>
            </a:custGeom>
            <a:solidFill>
              <a:srgbClr val="35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9" name="Freeform 30"/>
            <p:cNvSpPr>
              <a:spLocks/>
            </p:cNvSpPr>
            <p:nvPr/>
          </p:nvSpPr>
          <p:spPr bwMode="auto">
            <a:xfrm>
              <a:off x="1168" y="2281"/>
              <a:ext cx="214" cy="127"/>
            </a:xfrm>
            <a:custGeom>
              <a:avLst/>
              <a:gdLst>
                <a:gd name="T0" fmla="*/ 1 w 428"/>
                <a:gd name="T1" fmla="*/ 1 h 254"/>
                <a:gd name="T2" fmla="*/ 3 w 428"/>
                <a:gd name="T3" fmla="*/ 1 h 254"/>
                <a:gd name="T4" fmla="*/ 5 w 428"/>
                <a:gd name="T5" fmla="*/ 0 h 254"/>
                <a:gd name="T6" fmla="*/ 7 w 428"/>
                <a:gd name="T7" fmla="*/ 1 h 254"/>
                <a:gd name="T8" fmla="*/ 7 w 428"/>
                <a:gd name="T9" fmla="*/ 2 h 254"/>
                <a:gd name="T10" fmla="*/ 5 w 428"/>
                <a:gd name="T11" fmla="*/ 2 h 254"/>
                <a:gd name="T12" fmla="*/ 6 w 428"/>
                <a:gd name="T13" fmla="*/ 3 h 254"/>
                <a:gd name="T14" fmla="*/ 8 w 428"/>
                <a:gd name="T15" fmla="*/ 3 h 254"/>
                <a:gd name="T16" fmla="*/ 11 w 428"/>
                <a:gd name="T17" fmla="*/ 6 h 254"/>
                <a:gd name="T18" fmla="*/ 14 w 428"/>
                <a:gd name="T19" fmla="*/ 6 h 254"/>
                <a:gd name="T20" fmla="*/ 13 w 428"/>
                <a:gd name="T21" fmla="*/ 8 h 254"/>
                <a:gd name="T22" fmla="*/ 12 w 428"/>
                <a:gd name="T23" fmla="*/ 8 h 254"/>
                <a:gd name="T24" fmla="*/ 10 w 428"/>
                <a:gd name="T25" fmla="*/ 8 h 254"/>
                <a:gd name="T26" fmla="*/ 9 w 428"/>
                <a:gd name="T27" fmla="*/ 7 h 254"/>
                <a:gd name="T28" fmla="*/ 7 w 428"/>
                <a:gd name="T29" fmla="*/ 7 h 254"/>
                <a:gd name="T30" fmla="*/ 7 w 428"/>
                <a:gd name="T31" fmla="*/ 7 h 254"/>
                <a:gd name="T32" fmla="*/ 6 w 428"/>
                <a:gd name="T33" fmla="*/ 7 h 254"/>
                <a:gd name="T34" fmla="*/ 6 w 428"/>
                <a:gd name="T35" fmla="*/ 7 h 254"/>
                <a:gd name="T36" fmla="*/ 6 w 428"/>
                <a:gd name="T37" fmla="*/ 7 h 254"/>
                <a:gd name="T38" fmla="*/ 5 w 428"/>
                <a:gd name="T39" fmla="*/ 7 h 254"/>
                <a:gd name="T40" fmla="*/ 5 w 428"/>
                <a:gd name="T41" fmla="*/ 7 h 254"/>
                <a:gd name="T42" fmla="*/ 5 w 428"/>
                <a:gd name="T43" fmla="*/ 7 h 254"/>
                <a:gd name="T44" fmla="*/ 5 w 428"/>
                <a:gd name="T45" fmla="*/ 7 h 254"/>
                <a:gd name="T46" fmla="*/ 5 w 428"/>
                <a:gd name="T47" fmla="*/ 7 h 254"/>
                <a:gd name="T48" fmla="*/ 5 w 428"/>
                <a:gd name="T49" fmla="*/ 7 h 254"/>
                <a:gd name="T50" fmla="*/ 5 w 428"/>
                <a:gd name="T51" fmla="*/ 7 h 254"/>
                <a:gd name="T52" fmla="*/ 5 w 428"/>
                <a:gd name="T53" fmla="*/ 7 h 254"/>
                <a:gd name="T54" fmla="*/ 6 w 428"/>
                <a:gd name="T55" fmla="*/ 6 h 254"/>
                <a:gd name="T56" fmla="*/ 6 w 428"/>
                <a:gd name="T57" fmla="*/ 6 h 254"/>
                <a:gd name="T58" fmla="*/ 6 w 428"/>
                <a:gd name="T59" fmla="*/ 6 h 254"/>
                <a:gd name="T60" fmla="*/ 7 w 428"/>
                <a:gd name="T61" fmla="*/ 6 h 254"/>
                <a:gd name="T62" fmla="*/ 7 w 428"/>
                <a:gd name="T63" fmla="*/ 4 h 254"/>
                <a:gd name="T64" fmla="*/ 5 w 428"/>
                <a:gd name="T65" fmla="*/ 5 h 254"/>
                <a:gd name="T66" fmla="*/ 4 w 428"/>
                <a:gd name="T67" fmla="*/ 6 h 254"/>
                <a:gd name="T68" fmla="*/ 4 w 428"/>
                <a:gd name="T69" fmla="*/ 6 h 254"/>
                <a:gd name="T70" fmla="*/ 4 w 428"/>
                <a:gd name="T71" fmla="*/ 6 h 254"/>
                <a:gd name="T72" fmla="*/ 4 w 428"/>
                <a:gd name="T73" fmla="*/ 5 h 254"/>
                <a:gd name="T74" fmla="*/ 5 w 428"/>
                <a:gd name="T75" fmla="*/ 4 h 254"/>
                <a:gd name="T76" fmla="*/ 4 w 428"/>
                <a:gd name="T77" fmla="*/ 3 h 254"/>
                <a:gd name="T78" fmla="*/ 2 w 428"/>
                <a:gd name="T79" fmla="*/ 4 h 254"/>
                <a:gd name="T80" fmla="*/ 2 w 428"/>
                <a:gd name="T81" fmla="*/ 3 h 254"/>
                <a:gd name="T82" fmla="*/ 4 w 428"/>
                <a:gd name="T83" fmla="*/ 3 h 254"/>
                <a:gd name="T84" fmla="*/ 4 w 428"/>
                <a:gd name="T85" fmla="*/ 2 h 254"/>
                <a:gd name="T86" fmla="*/ 3 w 428"/>
                <a:gd name="T87" fmla="*/ 2 h 254"/>
                <a:gd name="T88" fmla="*/ 2 w 428"/>
                <a:gd name="T89" fmla="*/ 3 h 254"/>
                <a:gd name="T90" fmla="*/ 2 w 428"/>
                <a:gd name="T91" fmla="*/ 3 h 254"/>
                <a:gd name="T92" fmla="*/ 2 w 428"/>
                <a:gd name="T93" fmla="*/ 4 h 254"/>
                <a:gd name="T94" fmla="*/ 1 w 428"/>
                <a:gd name="T95" fmla="*/ 4 h 254"/>
                <a:gd name="T96" fmla="*/ 1 w 428"/>
                <a:gd name="T97" fmla="*/ 4 h 254"/>
                <a:gd name="T98" fmla="*/ 1 w 428"/>
                <a:gd name="T99" fmla="*/ 4 h 254"/>
                <a:gd name="T100" fmla="*/ 1 w 428"/>
                <a:gd name="T101" fmla="*/ 4 h 254"/>
                <a:gd name="T102" fmla="*/ 1 w 428"/>
                <a:gd name="T103" fmla="*/ 5 h 254"/>
                <a:gd name="T104" fmla="*/ 1 w 428"/>
                <a:gd name="T105" fmla="*/ 4 h 254"/>
                <a:gd name="T106" fmla="*/ 0 w 428"/>
                <a:gd name="T107" fmla="*/ 4 h 254"/>
                <a:gd name="T108" fmla="*/ 1 w 428"/>
                <a:gd name="T109" fmla="*/ 4 h 254"/>
                <a:gd name="T110" fmla="*/ 1 w 428"/>
                <a:gd name="T111" fmla="*/ 4 h 254"/>
                <a:gd name="T112" fmla="*/ 1 w 428"/>
                <a:gd name="T113" fmla="*/ 3 h 254"/>
                <a:gd name="T114" fmla="*/ 1 w 428"/>
                <a:gd name="T115" fmla="*/ 3 h 254"/>
                <a:gd name="T116" fmla="*/ 2 w 428"/>
                <a:gd name="T117" fmla="*/ 2 h 254"/>
                <a:gd name="T118" fmla="*/ 3 w 428"/>
                <a:gd name="T119" fmla="*/ 2 h 254"/>
                <a:gd name="T120" fmla="*/ 4 w 428"/>
                <a:gd name="T121" fmla="*/ 1 h 254"/>
                <a:gd name="T122" fmla="*/ 2 w 428"/>
                <a:gd name="T123" fmla="*/ 1 h 254"/>
                <a:gd name="T124" fmla="*/ 1 w 428"/>
                <a:gd name="T125" fmla="*/ 1 h 25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28" h="254">
                  <a:moveTo>
                    <a:pt x="23" y="5"/>
                  </a:moveTo>
                  <a:lnTo>
                    <a:pt x="78" y="5"/>
                  </a:lnTo>
                  <a:lnTo>
                    <a:pt x="135" y="0"/>
                  </a:lnTo>
                  <a:lnTo>
                    <a:pt x="195" y="31"/>
                  </a:lnTo>
                  <a:lnTo>
                    <a:pt x="195" y="61"/>
                  </a:lnTo>
                  <a:lnTo>
                    <a:pt x="144" y="50"/>
                  </a:lnTo>
                  <a:lnTo>
                    <a:pt x="180" y="86"/>
                  </a:lnTo>
                  <a:lnTo>
                    <a:pt x="226" y="92"/>
                  </a:lnTo>
                  <a:lnTo>
                    <a:pt x="337" y="168"/>
                  </a:lnTo>
                  <a:lnTo>
                    <a:pt x="428" y="183"/>
                  </a:lnTo>
                  <a:lnTo>
                    <a:pt x="398" y="229"/>
                  </a:lnTo>
                  <a:lnTo>
                    <a:pt x="377" y="254"/>
                  </a:lnTo>
                  <a:lnTo>
                    <a:pt x="292" y="233"/>
                  </a:lnTo>
                  <a:lnTo>
                    <a:pt x="271" y="193"/>
                  </a:lnTo>
                  <a:lnTo>
                    <a:pt x="216" y="219"/>
                  </a:lnTo>
                  <a:lnTo>
                    <a:pt x="201" y="219"/>
                  </a:lnTo>
                  <a:lnTo>
                    <a:pt x="187" y="217"/>
                  </a:lnTo>
                  <a:lnTo>
                    <a:pt x="175" y="216"/>
                  </a:lnTo>
                  <a:lnTo>
                    <a:pt x="165" y="215"/>
                  </a:lnTo>
                  <a:lnTo>
                    <a:pt x="157" y="214"/>
                  </a:lnTo>
                  <a:lnTo>
                    <a:pt x="151" y="212"/>
                  </a:lnTo>
                  <a:lnTo>
                    <a:pt x="148" y="209"/>
                  </a:lnTo>
                  <a:lnTo>
                    <a:pt x="145" y="207"/>
                  </a:lnTo>
                  <a:lnTo>
                    <a:pt x="145" y="205"/>
                  </a:lnTo>
                  <a:lnTo>
                    <a:pt x="148" y="201"/>
                  </a:lnTo>
                  <a:lnTo>
                    <a:pt x="152" y="199"/>
                  </a:lnTo>
                  <a:lnTo>
                    <a:pt x="158" y="195"/>
                  </a:lnTo>
                  <a:lnTo>
                    <a:pt x="166" y="192"/>
                  </a:lnTo>
                  <a:lnTo>
                    <a:pt x="178" y="189"/>
                  </a:lnTo>
                  <a:lnTo>
                    <a:pt x="190" y="186"/>
                  </a:lnTo>
                  <a:lnTo>
                    <a:pt x="205" y="183"/>
                  </a:lnTo>
                  <a:lnTo>
                    <a:pt x="205" y="128"/>
                  </a:lnTo>
                  <a:lnTo>
                    <a:pt x="135" y="153"/>
                  </a:lnTo>
                  <a:lnTo>
                    <a:pt x="122" y="169"/>
                  </a:lnTo>
                  <a:lnTo>
                    <a:pt x="117" y="175"/>
                  </a:lnTo>
                  <a:lnTo>
                    <a:pt x="111" y="170"/>
                  </a:lnTo>
                  <a:lnTo>
                    <a:pt x="104" y="153"/>
                  </a:lnTo>
                  <a:lnTo>
                    <a:pt x="135" y="117"/>
                  </a:lnTo>
                  <a:lnTo>
                    <a:pt x="119" y="92"/>
                  </a:lnTo>
                  <a:lnTo>
                    <a:pt x="59" y="111"/>
                  </a:lnTo>
                  <a:lnTo>
                    <a:pt x="64" y="86"/>
                  </a:lnTo>
                  <a:lnTo>
                    <a:pt x="125" y="76"/>
                  </a:lnTo>
                  <a:lnTo>
                    <a:pt x="119" y="50"/>
                  </a:lnTo>
                  <a:lnTo>
                    <a:pt x="74" y="56"/>
                  </a:lnTo>
                  <a:lnTo>
                    <a:pt x="61" y="75"/>
                  </a:lnTo>
                  <a:lnTo>
                    <a:pt x="49" y="90"/>
                  </a:lnTo>
                  <a:lnTo>
                    <a:pt x="38" y="102"/>
                  </a:lnTo>
                  <a:lnTo>
                    <a:pt x="29" y="111"/>
                  </a:lnTo>
                  <a:lnTo>
                    <a:pt x="21" y="119"/>
                  </a:lnTo>
                  <a:lnTo>
                    <a:pt x="14" y="124"/>
                  </a:lnTo>
                  <a:lnTo>
                    <a:pt x="9" y="128"/>
                  </a:lnTo>
                  <a:lnTo>
                    <a:pt x="5" y="129"/>
                  </a:lnTo>
                  <a:lnTo>
                    <a:pt x="1" y="128"/>
                  </a:lnTo>
                  <a:lnTo>
                    <a:pt x="0" y="121"/>
                  </a:lnTo>
                  <a:lnTo>
                    <a:pt x="4" y="111"/>
                  </a:lnTo>
                  <a:lnTo>
                    <a:pt x="9" y="99"/>
                  </a:lnTo>
                  <a:lnTo>
                    <a:pt x="20" y="84"/>
                  </a:lnTo>
                  <a:lnTo>
                    <a:pt x="32" y="69"/>
                  </a:lnTo>
                  <a:lnTo>
                    <a:pt x="50" y="51"/>
                  </a:lnTo>
                  <a:lnTo>
                    <a:pt x="69" y="35"/>
                  </a:lnTo>
                  <a:lnTo>
                    <a:pt x="119" y="31"/>
                  </a:lnTo>
                  <a:lnTo>
                    <a:pt x="53" y="2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35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0" name="Freeform 31"/>
            <p:cNvSpPr>
              <a:spLocks/>
            </p:cNvSpPr>
            <p:nvPr/>
          </p:nvSpPr>
          <p:spPr bwMode="auto">
            <a:xfrm>
              <a:off x="1420" y="2140"/>
              <a:ext cx="564" cy="397"/>
            </a:xfrm>
            <a:custGeom>
              <a:avLst/>
              <a:gdLst>
                <a:gd name="T0" fmla="*/ 9 w 1128"/>
                <a:gd name="T1" fmla="*/ 16 h 794"/>
                <a:gd name="T2" fmla="*/ 18 w 1128"/>
                <a:gd name="T3" fmla="*/ 4 h 794"/>
                <a:gd name="T4" fmla="*/ 15 w 1128"/>
                <a:gd name="T5" fmla="*/ 4 h 794"/>
                <a:gd name="T6" fmla="*/ 15 w 1128"/>
                <a:gd name="T7" fmla="*/ 3 h 794"/>
                <a:gd name="T8" fmla="*/ 15 w 1128"/>
                <a:gd name="T9" fmla="*/ 2 h 794"/>
                <a:gd name="T10" fmla="*/ 16 w 1128"/>
                <a:gd name="T11" fmla="*/ 1 h 794"/>
                <a:gd name="T12" fmla="*/ 16 w 1128"/>
                <a:gd name="T13" fmla="*/ 1 h 794"/>
                <a:gd name="T14" fmla="*/ 17 w 1128"/>
                <a:gd name="T15" fmla="*/ 1 h 794"/>
                <a:gd name="T16" fmla="*/ 17 w 1128"/>
                <a:gd name="T17" fmla="*/ 0 h 794"/>
                <a:gd name="T18" fmla="*/ 18 w 1128"/>
                <a:gd name="T19" fmla="*/ 0 h 794"/>
                <a:gd name="T20" fmla="*/ 18 w 1128"/>
                <a:gd name="T21" fmla="*/ 1 h 794"/>
                <a:gd name="T22" fmla="*/ 19 w 1128"/>
                <a:gd name="T23" fmla="*/ 1 h 794"/>
                <a:gd name="T24" fmla="*/ 20 w 1128"/>
                <a:gd name="T25" fmla="*/ 1 h 794"/>
                <a:gd name="T26" fmla="*/ 20 w 1128"/>
                <a:gd name="T27" fmla="*/ 1 h 794"/>
                <a:gd name="T28" fmla="*/ 21 w 1128"/>
                <a:gd name="T29" fmla="*/ 2 h 794"/>
                <a:gd name="T30" fmla="*/ 21 w 1128"/>
                <a:gd name="T31" fmla="*/ 2 h 794"/>
                <a:gd name="T32" fmla="*/ 22 w 1128"/>
                <a:gd name="T33" fmla="*/ 3 h 794"/>
                <a:gd name="T34" fmla="*/ 23 w 1128"/>
                <a:gd name="T35" fmla="*/ 3 h 794"/>
                <a:gd name="T36" fmla="*/ 23 w 1128"/>
                <a:gd name="T37" fmla="*/ 4 h 794"/>
                <a:gd name="T38" fmla="*/ 28 w 1128"/>
                <a:gd name="T39" fmla="*/ 5 h 794"/>
                <a:gd name="T40" fmla="*/ 32 w 1128"/>
                <a:gd name="T41" fmla="*/ 4 h 794"/>
                <a:gd name="T42" fmla="*/ 33 w 1128"/>
                <a:gd name="T43" fmla="*/ 4 h 794"/>
                <a:gd name="T44" fmla="*/ 34 w 1128"/>
                <a:gd name="T45" fmla="*/ 4 h 794"/>
                <a:gd name="T46" fmla="*/ 34 w 1128"/>
                <a:gd name="T47" fmla="*/ 4 h 794"/>
                <a:gd name="T48" fmla="*/ 35 w 1128"/>
                <a:gd name="T49" fmla="*/ 4 h 794"/>
                <a:gd name="T50" fmla="*/ 36 w 1128"/>
                <a:gd name="T51" fmla="*/ 4 h 794"/>
                <a:gd name="T52" fmla="*/ 36 w 1128"/>
                <a:gd name="T53" fmla="*/ 5 h 794"/>
                <a:gd name="T54" fmla="*/ 36 w 1128"/>
                <a:gd name="T55" fmla="*/ 5 h 794"/>
                <a:gd name="T56" fmla="*/ 35 w 1128"/>
                <a:gd name="T57" fmla="*/ 6 h 794"/>
                <a:gd name="T58" fmla="*/ 34 w 1128"/>
                <a:gd name="T59" fmla="*/ 5 h 794"/>
                <a:gd name="T60" fmla="*/ 13 w 1128"/>
                <a:gd name="T61" fmla="*/ 23 h 794"/>
                <a:gd name="T62" fmla="*/ 10 w 1128"/>
                <a:gd name="T63" fmla="*/ 25 h 794"/>
                <a:gd name="T64" fmla="*/ 0 w 1128"/>
                <a:gd name="T65" fmla="*/ 24 h 794"/>
                <a:gd name="T66" fmla="*/ 6 w 1128"/>
                <a:gd name="T67" fmla="*/ 21 h 794"/>
                <a:gd name="T68" fmla="*/ 9 w 1128"/>
                <a:gd name="T69" fmla="*/ 16 h 7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28" h="794">
                  <a:moveTo>
                    <a:pt x="258" y="500"/>
                  </a:moveTo>
                  <a:lnTo>
                    <a:pt x="556" y="101"/>
                  </a:lnTo>
                  <a:lnTo>
                    <a:pt x="462" y="101"/>
                  </a:lnTo>
                  <a:lnTo>
                    <a:pt x="468" y="70"/>
                  </a:lnTo>
                  <a:lnTo>
                    <a:pt x="477" y="44"/>
                  </a:lnTo>
                  <a:lnTo>
                    <a:pt x="487" y="26"/>
                  </a:lnTo>
                  <a:lnTo>
                    <a:pt x="501" y="12"/>
                  </a:lnTo>
                  <a:lnTo>
                    <a:pt x="516" y="4"/>
                  </a:lnTo>
                  <a:lnTo>
                    <a:pt x="533" y="0"/>
                  </a:lnTo>
                  <a:lnTo>
                    <a:pt x="551" y="0"/>
                  </a:lnTo>
                  <a:lnTo>
                    <a:pt x="570" y="4"/>
                  </a:lnTo>
                  <a:lnTo>
                    <a:pt x="590" y="11"/>
                  </a:lnTo>
                  <a:lnTo>
                    <a:pt x="611" y="20"/>
                  </a:lnTo>
                  <a:lnTo>
                    <a:pt x="630" y="32"/>
                  </a:lnTo>
                  <a:lnTo>
                    <a:pt x="651" y="44"/>
                  </a:lnTo>
                  <a:lnTo>
                    <a:pt x="669" y="58"/>
                  </a:lnTo>
                  <a:lnTo>
                    <a:pt x="689" y="73"/>
                  </a:lnTo>
                  <a:lnTo>
                    <a:pt x="706" y="87"/>
                  </a:lnTo>
                  <a:lnTo>
                    <a:pt x="722" y="101"/>
                  </a:lnTo>
                  <a:lnTo>
                    <a:pt x="878" y="140"/>
                  </a:lnTo>
                  <a:lnTo>
                    <a:pt x="1004" y="120"/>
                  </a:lnTo>
                  <a:lnTo>
                    <a:pt x="1032" y="112"/>
                  </a:lnTo>
                  <a:lnTo>
                    <a:pt x="1061" y="108"/>
                  </a:lnTo>
                  <a:lnTo>
                    <a:pt x="1088" y="105"/>
                  </a:lnTo>
                  <a:lnTo>
                    <a:pt x="1110" y="108"/>
                  </a:lnTo>
                  <a:lnTo>
                    <a:pt x="1123" y="117"/>
                  </a:lnTo>
                  <a:lnTo>
                    <a:pt x="1128" y="132"/>
                  </a:lnTo>
                  <a:lnTo>
                    <a:pt x="1122" y="156"/>
                  </a:lnTo>
                  <a:lnTo>
                    <a:pt x="1101" y="188"/>
                  </a:lnTo>
                  <a:lnTo>
                    <a:pt x="1082" y="129"/>
                  </a:lnTo>
                  <a:lnTo>
                    <a:pt x="414" y="716"/>
                  </a:lnTo>
                  <a:lnTo>
                    <a:pt x="306" y="794"/>
                  </a:lnTo>
                  <a:lnTo>
                    <a:pt x="0" y="766"/>
                  </a:lnTo>
                  <a:lnTo>
                    <a:pt x="190" y="648"/>
                  </a:lnTo>
                  <a:lnTo>
                    <a:pt x="258" y="50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1" name="Freeform 32"/>
            <p:cNvSpPr>
              <a:spLocks/>
            </p:cNvSpPr>
            <p:nvPr/>
          </p:nvSpPr>
          <p:spPr bwMode="auto">
            <a:xfrm>
              <a:off x="1369" y="2382"/>
              <a:ext cx="35" cy="72"/>
            </a:xfrm>
            <a:custGeom>
              <a:avLst/>
              <a:gdLst>
                <a:gd name="T0" fmla="*/ 1 w 71"/>
                <a:gd name="T1" fmla="*/ 0 h 143"/>
                <a:gd name="T2" fmla="*/ 2 w 71"/>
                <a:gd name="T3" fmla="*/ 1 h 143"/>
                <a:gd name="T4" fmla="*/ 1 w 71"/>
                <a:gd name="T5" fmla="*/ 2 h 143"/>
                <a:gd name="T6" fmla="*/ 1 w 71"/>
                <a:gd name="T7" fmla="*/ 5 h 143"/>
                <a:gd name="T8" fmla="*/ 0 w 71"/>
                <a:gd name="T9" fmla="*/ 5 h 143"/>
                <a:gd name="T10" fmla="*/ 0 w 71"/>
                <a:gd name="T11" fmla="*/ 4 h 143"/>
                <a:gd name="T12" fmla="*/ 0 w 71"/>
                <a:gd name="T13" fmla="*/ 2 h 143"/>
                <a:gd name="T14" fmla="*/ 1 w 71"/>
                <a:gd name="T15" fmla="*/ 0 h 1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143">
                  <a:moveTo>
                    <a:pt x="38" y="0"/>
                  </a:moveTo>
                  <a:lnTo>
                    <a:pt x="71" y="7"/>
                  </a:lnTo>
                  <a:lnTo>
                    <a:pt x="35" y="51"/>
                  </a:lnTo>
                  <a:lnTo>
                    <a:pt x="35" y="143"/>
                  </a:lnTo>
                  <a:lnTo>
                    <a:pt x="7" y="143"/>
                  </a:lnTo>
                  <a:lnTo>
                    <a:pt x="0" y="102"/>
                  </a:lnTo>
                  <a:lnTo>
                    <a:pt x="13" y="4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2" name="Freeform 33"/>
            <p:cNvSpPr>
              <a:spLocks/>
            </p:cNvSpPr>
            <p:nvPr/>
          </p:nvSpPr>
          <p:spPr bwMode="auto">
            <a:xfrm>
              <a:off x="1378" y="2367"/>
              <a:ext cx="176" cy="87"/>
            </a:xfrm>
            <a:custGeom>
              <a:avLst/>
              <a:gdLst>
                <a:gd name="T0" fmla="*/ 2 w 351"/>
                <a:gd name="T1" fmla="*/ 2 h 174"/>
                <a:gd name="T2" fmla="*/ 4 w 351"/>
                <a:gd name="T3" fmla="*/ 2 h 174"/>
                <a:gd name="T4" fmla="*/ 6 w 351"/>
                <a:gd name="T5" fmla="*/ 0 h 174"/>
                <a:gd name="T6" fmla="*/ 8 w 351"/>
                <a:gd name="T7" fmla="*/ 0 h 174"/>
                <a:gd name="T8" fmla="*/ 8 w 351"/>
                <a:gd name="T9" fmla="*/ 1 h 174"/>
                <a:gd name="T10" fmla="*/ 8 w 351"/>
                <a:gd name="T11" fmla="*/ 2 h 174"/>
                <a:gd name="T12" fmla="*/ 7 w 351"/>
                <a:gd name="T13" fmla="*/ 3 h 174"/>
                <a:gd name="T14" fmla="*/ 9 w 351"/>
                <a:gd name="T15" fmla="*/ 3 h 174"/>
                <a:gd name="T16" fmla="*/ 11 w 351"/>
                <a:gd name="T17" fmla="*/ 3 h 174"/>
                <a:gd name="T18" fmla="*/ 11 w 351"/>
                <a:gd name="T19" fmla="*/ 4 h 174"/>
                <a:gd name="T20" fmla="*/ 10 w 351"/>
                <a:gd name="T21" fmla="*/ 4 h 174"/>
                <a:gd name="T22" fmla="*/ 10 w 351"/>
                <a:gd name="T23" fmla="*/ 5 h 174"/>
                <a:gd name="T24" fmla="*/ 8 w 351"/>
                <a:gd name="T25" fmla="*/ 6 h 174"/>
                <a:gd name="T26" fmla="*/ 7 w 351"/>
                <a:gd name="T27" fmla="*/ 6 h 174"/>
                <a:gd name="T28" fmla="*/ 4 w 351"/>
                <a:gd name="T29" fmla="*/ 6 h 174"/>
                <a:gd name="T30" fmla="*/ 2 w 351"/>
                <a:gd name="T31" fmla="*/ 5 h 174"/>
                <a:gd name="T32" fmla="*/ 0 w 351"/>
                <a:gd name="T33" fmla="*/ 5 h 174"/>
                <a:gd name="T34" fmla="*/ 1 w 351"/>
                <a:gd name="T35" fmla="*/ 4 h 174"/>
                <a:gd name="T36" fmla="*/ 2 w 351"/>
                <a:gd name="T37" fmla="*/ 2 h 1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51" h="174">
                  <a:moveTo>
                    <a:pt x="48" y="38"/>
                  </a:moveTo>
                  <a:lnTo>
                    <a:pt x="118" y="33"/>
                  </a:lnTo>
                  <a:lnTo>
                    <a:pt x="172" y="0"/>
                  </a:lnTo>
                  <a:lnTo>
                    <a:pt x="254" y="0"/>
                  </a:lnTo>
                  <a:lnTo>
                    <a:pt x="229" y="22"/>
                  </a:lnTo>
                  <a:lnTo>
                    <a:pt x="232" y="51"/>
                  </a:lnTo>
                  <a:lnTo>
                    <a:pt x="216" y="66"/>
                  </a:lnTo>
                  <a:lnTo>
                    <a:pt x="270" y="66"/>
                  </a:lnTo>
                  <a:lnTo>
                    <a:pt x="351" y="66"/>
                  </a:lnTo>
                  <a:lnTo>
                    <a:pt x="341" y="98"/>
                  </a:lnTo>
                  <a:lnTo>
                    <a:pt x="301" y="114"/>
                  </a:lnTo>
                  <a:lnTo>
                    <a:pt x="297" y="136"/>
                  </a:lnTo>
                  <a:lnTo>
                    <a:pt x="254" y="174"/>
                  </a:lnTo>
                  <a:lnTo>
                    <a:pt x="194" y="174"/>
                  </a:lnTo>
                  <a:lnTo>
                    <a:pt x="114" y="174"/>
                  </a:lnTo>
                  <a:lnTo>
                    <a:pt x="48" y="158"/>
                  </a:lnTo>
                  <a:lnTo>
                    <a:pt x="0" y="158"/>
                  </a:lnTo>
                  <a:lnTo>
                    <a:pt x="5" y="101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3" name="Freeform 34"/>
            <p:cNvSpPr>
              <a:spLocks/>
            </p:cNvSpPr>
            <p:nvPr/>
          </p:nvSpPr>
          <p:spPr bwMode="auto">
            <a:xfrm>
              <a:off x="1386" y="2361"/>
              <a:ext cx="119" cy="54"/>
            </a:xfrm>
            <a:custGeom>
              <a:avLst/>
              <a:gdLst>
                <a:gd name="T0" fmla="*/ 1 w 237"/>
                <a:gd name="T1" fmla="*/ 2 h 107"/>
                <a:gd name="T2" fmla="*/ 3 w 237"/>
                <a:gd name="T3" fmla="*/ 2 h 107"/>
                <a:gd name="T4" fmla="*/ 4 w 237"/>
                <a:gd name="T5" fmla="*/ 2 h 107"/>
                <a:gd name="T6" fmla="*/ 5 w 237"/>
                <a:gd name="T7" fmla="*/ 1 h 107"/>
                <a:gd name="T8" fmla="*/ 8 w 237"/>
                <a:gd name="T9" fmla="*/ 0 h 107"/>
                <a:gd name="T10" fmla="*/ 7 w 237"/>
                <a:gd name="T11" fmla="*/ 1 h 107"/>
                <a:gd name="T12" fmla="*/ 6 w 237"/>
                <a:gd name="T13" fmla="*/ 2 h 107"/>
                <a:gd name="T14" fmla="*/ 7 w 237"/>
                <a:gd name="T15" fmla="*/ 3 h 107"/>
                <a:gd name="T16" fmla="*/ 7 w 237"/>
                <a:gd name="T17" fmla="*/ 4 h 107"/>
                <a:gd name="T18" fmla="*/ 6 w 237"/>
                <a:gd name="T19" fmla="*/ 4 h 107"/>
                <a:gd name="T20" fmla="*/ 4 w 237"/>
                <a:gd name="T21" fmla="*/ 3 h 107"/>
                <a:gd name="T22" fmla="*/ 4 w 237"/>
                <a:gd name="T23" fmla="*/ 4 h 107"/>
                <a:gd name="T24" fmla="*/ 2 w 237"/>
                <a:gd name="T25" fmla="*/ 4 h 107"/>
                <a:gd name="T26" fmla="*/ 0 w 237"/>
                <a:gd name="T27" fmla="*/ 4 h 107"/>
                <a:gd name="T28" fmla="*/ 1 w 237"/>
                <a:gd name="T29" fmla="*/ 3 h 107"/>
                <a:gd name="T30" fmla="*/ 1 w 237"/>
                <a:gd name="T31" fmla="*/ 2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7" h="107">
                  <a:moveTo>
                    <a:pt x="31" y="59"/>
                  </a:moveTo>
                  <a:lnTo>
                    <a:pt x="79" y="59"/>
                  </a:lnTo>
                  <a:lnTo>
                    <a:pt x="115" y="33"/>
                  </a:lnTo>
                  <a:lnTo>
                    <a:pt x="151" y="5"/>
                  </a:lnTo>
                  <a:lnTo>
                    <a:pt x="237" y="0"/>
                  </a:lnTo>
                  <a:lnTo>
                    <a:pt x="221" y="31"/>
                  </a:lnTo>
                  <a:lnTo>
                    <a:pt x="187" y="46"/>
                  </a:lnTo>
                  <a:lnTo>
                    <a:pt x="220" y="82"/>
                  </a:lnTo>
                  <a:lnTo>
                    <a:pt x="208" y="107"/>
                  </a:lnTo>
                  <a:lnTo>
                    <a:pt x="174" y="107"/>
                  </a:lnTo>
                  <a:lnTo>
                    <a:pt x="117" y="90"/>
                  </a:lnTo>
                  <a:lnTo>
                    <a:pt x="97" y="105"/>
                  </a:lnTo>
                  <a:lnTo>
                    <a:pt x="61" y="105"/>
                  </a:lnTo>
                  <a:lnTo>
                    <a:pt x="0" y="105"/>
                  </a:lnTo>
                  <a:lnTo>
                    <a:pt x="13" y="74"/>
                  </a:lnTo>
                  <a:lnTo>
                    <a:pt x="31" y="59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4" name="Freeform 35"/>
            <p:cNvSpPr>
              <a:spLocks/>
            </p:cNvSpPr>
            <p:nvPr/>
          </p:nvSpPr>
          <p:spPr bwMode="auto">
            <a:xfrm>
              <a:off x="1396" y="2054"/>
              <a:ext cx="27" cy="34"/>
            </a:xfrm>
            <a:custGeom>
              <a:avLst/>
              <a:gdLst>
                <a:gd name="T0" fmla="*/ 0 w 53"/>
                <a:gd name="T1" fmla="*/ 1 h 67"/>
                <a:gd name="T2" fmla="*/ 1 w 53"/>
                <a:gd name="T3" fmla="*/ 2 h 67"/>
                <a:gd name="T4" fmla="*/ 2 w 53"/>
                <a:gd name="T5" fmla="*/ 3 h 67"/>
                <a:gd name="T6" fmla="*/ 1 w 53"/>
                <a:gd name="T7" fmla="*/ 1 h 67"/>
                <a:gd name="T8" fmla="*/ 1 w 53"/>
                <a:gd name="T9" fmla="*/ 0 h 67"/>
                <a:gd name="T10" fmla="*/ 1 w 53"/>
                <a:gd name="T11" fmla="*/ 1 h 67"/>
                <a:gd name="T12" fmla="*/ 1 w 53"/>
                <a:gd name="T13" fmla="*/ 1 h 67"/>
                <a:gd name="T14" fmla="*/ 0 w 53"/>
                <a:gd name="T15" fmla="*/ 1 h 67"/>
                <a:gd name="T16" fmla="*/ 0 w 53"/>
                <a:gd name="T17" fmla="*/ 1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67">
                  <a:moveTo>
                    <a:pt x="0" y="29"/>
                  </a:moveTo>
                  <a:lnTo>
                    <a:pt x="29" y="41"/>
                  </a:lnTo>
                  <a:lnTo>
                    <a:pt x="53" y="67"/>
                  </a:lnTo>
                  <a:lnTo>
                    <a:pt x="29" y="23"/>
                  </a:lnTo>
                  <a:lnTo>
                    <a:pt x="10" y="0"/>
                  </a:lnTo>
                  <a:lnTo>
                    <a:pt x="7" y="5"/>
                  </a:lnTo>
                  <a:lnTo>
                    <a:pt x="4" y="14"/>
                  </a:lnTo>
                  <a:lnTo>
                    <a:pt x="0" y="2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5" name="Freeform 36"/>
            <p:cNvSpPr>
              <a:spLocks/>
            </p:cNvSpPr>
            <p:nvPr/>
          </p:nvSpPr>
          <p:spPr bwMode="auto">
            <a:xfrm>
              <a:off x="1260" y="1799"/>
              <a:ext cx="217" cy="136"/>
            </a:xfrm>
            <a:custGeom>
              <a:avLst/>
              <a:gdLst>
                <a:gd name="T0" fmla="*/ 1 w 433"/>
                <a:gd name="T1" fmla="*/ 6 h 272"/>
                <a:gd name="T2" fmla="*/ 1 w 433"/>
                <a:gd name="T3" fmla="*/ 7 h 272"/>
                <a:gd name="T4" fmla="*/ 0 w 433"/>
                <a:gd name="T5" fmla="*/ 8 h 272"/>
                <a:gd name="T6" fmla="*/ 1 w 433"/>
                <a:gd name="T7" fmla="*/ 9 h 272"/>
                <a:gd name="T8" fmla="*/ 1 w 433"/>
                <a:gd name="T9" fmla="*/ 8 h 272"/>
                <a:gd name="T10" fmla="*/ 2 w 433"/>
                <a:gd name="T11" fmla="*/ 7 h 272"/>
                <a:gd name="T12" fmla="*/ 4 w 433"/>
                <a:gd name="T13" fmla="*/ 6 h 272"/>
                <a:gd name="T14" fmla="*/ 8 w 433"/>
                <a:gd name="T15" fmla="*/ 6 h 272"/>
                <a:gd name="T16" fmla="*/ 9 w 433"/>
                <a:gd name="T17" fmla="*/ 6 h 272"/>
                <a:gd name="T18" fmla="*/ 9 w 433"/>
                <a:gd name="T19" fmla="*/ 6 h 272"/>
                <a:gd name="T20" fmla="*/ 9 w 433"/>
                <a:gd name="T21" fmla="*/ 6 h 272"/>
                <a:gd name="T22" fmla="*/ 10 w 433"/>
                <a:gd name="T23" fmla="*/ 6 h 272"/>
                <a:gd name="T24" fmla="*/ 10 w 433"/>
                <a:gd name="T25" fmla="*/ 6 h 272"/>
                <a:gd name="T26" fmla="*/ 10 w 433"/>
                <a:gd name="T27" fmla="*/ 6 h 272"/>
                <a:gd name="T28" fmla="*/ 11 w 433"/>
                <a:gd name="T29" fmla="*/ 6 h 272"/>
                <a:gd name="T30" fmla="*/ 11 w 433"/>
                <a:gd name="T31" fmla="*/ 6 h 272"/>
                <a:gd name="T32" fmla="*/ 11 w 433"/>
                <a:gd name="T33" fmla="*/ 6 h 272"/>
                <a:gd name="T34" fmla="*/ 12 w 433"/>
                <a:gd name="T35" fmla="*/ 6 h 272"/>
                <a:gd name="T36" fmla="*/ 12 w 433"/>
                <a:gd name="T37" fmla="*/ 6 h 272"/>
                <a:gd name="T38" fmla="*/ 13 w 433"/>
                <a:gd name="T39" fmla="*/ 6 h 272"/>
                <a:gd name="T40" fmla="*/ 13 w 433"/>
                <a:gd name="T41" fmla="*/ 6 h 272"/>
                <a:gd name="T42" fmla="*/ 13 w 433"/>
                <a:gd name="T43" fmla="*/ 6 h 272"/>
                <a:gd name="T44" fmla="*/ 14 w 433"/>
                <a:gd name="T45" fmla="*/ 6 h 272"/>
                <a:gd name="T46" fmla="*/ 14 w 433"/>
                <a:gd name="T47" fmla="*/ 6 h 272"/>
                <a:gd name="T48" fmla="*/ 14 w 433"/>
                <a:gd name="T49" fmla="*/ 6 h 272"/>
                <a:gd name="T50" fmla="*/ 13 w 433"/>
                <a:gd name="T51" fmla="*/ 6 h 272"/>
                <a:gd name="T52" fmla="*/ 13 w 433"/>
                <a:gd name="T53" fmla="*/ 6 h 272"/>
                <a:gd name="T54" fmla="*/ 12 w 433"/>
                <a:gd name="T55" fmla="*/ 6 h 272"/>
                <a:gd name="T56" fmla="*/ 12 w 433"/>
                <a:gd name="T57" fmla="*/ 6 h 272"/>
                <a:gd name="T58" fmla="*/ 12 w 433"/>
                <a:gd name="T59" fmla="*/ 5 h 272"/>
                <a:gd name="T60" fmla="*/ 11 w 433"/>
                <a:gd name="T61" fmla="*/ 5 h 272"/>
                <a:gd name="T62" fmla="*/ 11 w 433"/>
                <a:gd name="T63" fmla="*/ 5 h 272"/>
                <a:gd name="T64" fmla="*/ 10 w 433"/>
                <a:gd name="T65" fmla="*/ 5 h 272"/>
                <a:gd name="T66" fmla="*/ 10 w 433"/>
                <a:gd name="T67" fmla="*/ 5 h 272"/>
                <a:gd name="T68" fmla="*/ 10 w 433"/>
                <a:gd name="T69" fmla="*/ 5 h 272"/>
                <a:gd name="T70" fmla="*/ 9 w 433"/>
                <a:gd name="T71" fmla="*/ 5 h 272"/>
                <a:gd name="T72" fmla="*/ 9 w 433"/>
                <a:gd name="T73" fmla="*/ 5 h 272"/>
                <a:gd name="T74" fmla="*/ 8 w 433"/>
                <a:gd name="T75" fmla="*/ 5 h 272"/>
                <a:gd name="T76" fmla="*/ 8 w 433"/>
                <a:gd name="T77" fmla="*/ 5 h 272"/>
                <a:gd name="T78" fmla="*/ 8 w 433"/>
                <a:gd name="T79" fmla="*/ 4 h 272"/>
                <a:gd name="T80" fmla="*/ 7 w 433"/>
                <a:gd name="T81" fmla="*/ 4 h 272"/>
                <a:gd name="T82" fmla="*/ 7 w 433"/>
                <a:gd name="T83" fmla="*/ 4 h 272"/>
                <a:gd name="T84" fmla="*/ 7 w 433"/>
                <a:gd name="T85" fmla="*/ 4 h 272"/>
                <a:gd name="T86" fmla="*/ 7 w 433"/>
                <a:gd name="T87" fmla="*/ 3 h 272"/>
                <a:gd name="T88" fmla="*/ 7 w 433"/>
                <a:gd name="T89" fmla="*/ 2 h 272"/>
                <a:gd name="T90" fmla="*/ 7 w 433"/>
                <a:gd name="T91" fmla="*/ 2 h 272"/>
                <a:gd name="T92" fmla="*/ 7 w 433"/>
                <a:gd name="T93" fmla="*/ 1 h 272"/>
                <a:gd name="T94" fmla="*/ 7 w 433"/>
                <a:gd name="T95" fmla="*/ 0 h 272"/>
                <a:gd name="T96" fmla="*/ 5 w 433"/>
                <a:gd name="T97" fmla="*/ 1 h 272"/>
                <a:gd name="T98" fmla="*/ 4 w 433"/>
                <a:gd name="T99" fmla="*/ 1 h 272"/>
                <a:gd name="T100" fmla="*/ 3 w 433"/>
                <a:gd name="T101" fmla="*/ 2 h 272"/>
                <a:gd name="T102" fmla="*/ 3 w 433"/>
                <a:gd name="T103" fmla="*/ 2 h 272"/>
                <a:gd name="T104" fmla="*/ 2 w 433"/>
                <a:gd name="T105" fmla="*/ 3 h 272"/>
                <a:gd name="T106" fmla="*/ 2 w 433"/>
                <a:gd name="T107" fmla="*/ 3 h 272"/>
                <a:gd name="T108" fmla="*/ 1 w 433"/>
                <a:gd name="T109" fmla="*/ 4 h 272"/>
                <a:gd name="T110" fmla="*/ 1 w 433"/>
                <a:gd name="T111" fmla="*/ 5 h 272"/>
                <a:gd name="T112" fmla="*/ 1 w 433"/>
                <a:gd name="T113" fmla="*/ 6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33" h="272">
                  <a:moveTo>
                    <a:pt x="19" y="173"/>
                  </a:moveTo>
                  <a:lnTo>
                    <a:pt x="23" y="216"/>
                  </a:lnTo>
                  <a:lnTo>
                    <a:pt x="0" y="255"/>
                  </a:lnTo>
                  <a:lnTo>
                    <a:pt x="5" y="272"/>
                  </a:lnTo>
                  <a:lnTo>
                    <a:pt x="18" y="246"/>
                  </a:lnTo>
                  <a:lnTo>
                    <a:pt x="56" y="209"/>
                  </a:lnTo>
                  <a:lnTo>
                    <a:pt x="118" y="192"/>
                  </a:lnTo>
                  <a:lnTo>
                    <a:pt x="246" y="173"/>
                  </a:lnTo>
                  <a:lnTo>
                    <a:pt x="258" y="172"/>
                  </a:lnTo>
                  <a:lnTo>
                    <a:pt x="270" y="171"/>
                  </a:lnTo>
                  <a:lnTo>
                    <a:pt x="282" y="170"/>
                  </a:lnTo>
                  <a:lnTo>
                    <a:pt x="293" y="170"/>
                  </a:lnTo>
                  <a:lnTo>
                    <a:pt x="305" y="170"/>
                  </a:lnTo>
                  <a:lnTo>
                    <a:pt x="316" y="170"/>
                  </a:lnTo>
                  <a:lnTo>
                    <a:pt x="328" y="170"/>
                  </a:lnTo>
                  <a:lnTo>
                    <a:pt x="339" y="170"/>
                  </a:lnTo>
                  <a:lnTo>
                    <a:pt x="351" y="171"/>
                  </a:lnTo>
                  <a:lnTo>
                    <a:pt x="361" y="171"/>
                  </a:lnTo>
                  <a:lnTo>
                    <a:pt x="373" y="172"/>
                  </a:lnTo>
                  <a:lnTo>
                    <a:pt x="386" y="172"/>
                  </a:lnTo>
                  <a:lnTo>
                    <a:pt x="397" y="172"/>
                  </a:lnTo>
                  <a:lnTo>
                    <a:pt x="409" y="173"/>
                  </a:lnTo>
                  <a:lnTo>
                    <a:pt x="420" y="173"/>
                  </a:lnTo>
                  <a:lnTo>
                    <a:pt x="433" y="173"/>
                  </a:lnTo>
                  <a:lnTo>
                    <a:pt x="419" y="170"/>
                  </a:lnTo>
                  <a:lnTo>
                    <a:pt x="406" y="167"/>
                  </a:lnTo>
                  <a:lnTo>
                    <a:pt x="392" y="165"/>
                  </a:lnTo>
                  <a:lnTo>
                    <a:pt x="380" y="163"/>
                  </a:lnTo>
                  <a:lnTo>
                    <a:pt x="366" y="161"/>
                  </a:lnTo>
                  <a:lnTo>
                    <a:pt x="353" y="158"/>
                  </a:lnTo>
                  <a:lnTo>
                    <a:pt x="341" y="157"/>
                  </a:lnTo>
                  <a:lnTo>
                    <a:pt x="327" y="155"/>
                  </a:lnTo>
                  <a:lnTo>
                    <a:pt x="314" y="153"/>
                  </a:lnTo>
                  <a:lnTo>
                    <a:pt x="301" y="151"/>
                  </a:lnTo>
                  <a:lnTo>
                    <a:pt x="289" y="148"/>
                  </a:lnTo>
                  <a:lnTo>
                    <a:pt x="276" y="146"/>
                  </a:lnTo>
                  <a:lnTo>
                    <a:pt x="265" y="142"/>
                  </a:lnTo>
                  <a:lnTo>
                    <a:pt x="252" y="138"/>
                  </a:lnTo>
                  <a:lnTo>
                    <a:pt x="239" y="134"/>
                  </a:lnTo>
                  <a:lnTo>
                    <a:pt x="228" y="128"/>
                  </a:lnTo>
                  <a:lnTo>
                    <a:pt x="217" y="123"/>
                  </a:lnTo>
                  <a:lnTo>
                    <a:pt x="208" y="112"/>
                  </a:lnTo>
                  <a:lnTo>
                    <a:pt x="202" y="98"/>
                  </a:lnTo>
                  <a:lnTo>
                    <a:pt x="199" y="81"/>
                  </a:lnTo>
                  <a:lnTo>
                    <a:pt x="198" y="63"/>
                  </a:lnTo>
                  <a:lnTo>
                    <a:pt x="200" y="42"/>
                  </a:lnTo>
                  <a:lnTo>
                    <a:pt x="207" y="21"/>
                  </a:lnTo>
                  <a:lnTo>
                    <a:pt x="216" y="0"/>
                  </a:lnTo>
                  <a:lnTo>
                    <a:pt x="147" y="7"/>
                  </a:lnTo>
                  <a:lnTo>
                    <a:pt x="116" y="19"/>
                  </a:lnTo>
                  <a:lnTo>
                    <a:pt x="91" y="33"/>
                  </a:lnTo>
                  <a:lnTo>
                    <a:pt x="70" y="49"/>
                  </a:lnTo>
                  <a:lnTo>
                    <a:pt x="54" y="67"/>
                  </a:lnTo>
                  <a:lnTo>
                    <a:pt x="41" y="89"/>
                  </a:lnTo>
                  <a:lnTo>
                    <a:pt x="31" y="115"/>
                  </a:lnTo>
                  <a:lnTo>
                    <a:pt x="24" y="142"/>
                  </a:lnTo>
                  <a:lnTo>
                    <a:pt x="19" y="173"/>
                  </a:lnTo>
                  <a:close/>
                </a:path>
              </a:pathLst>
            </a:custGeom>
            <a:solidFill>
              <a:srgbClr val="FF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6" name="Freeform 37"/>
            <p:cNvSpPr>
              <a:spLocks/>
            </p:cNvSpPr>
            <p:nvPr/>
          </p:nvSpPr>
          <p:spPr bwMode="auto">
            <a:xfrm>
              <a:off x="1838" y="2271"/>
              <a:ext cx="90" cy="67"/>
            </a:xfrm>
            <a:custGeom>
              <a:avLst/>
              <a:gdLst>
                <a:gd name="T0" fmla="*/ 4 w 181"/>
                <a:gd name="T1" fmla="*/ 1 h 134"/>
                <a:gd name="T2" fmla="*/ 4 w 181"/>
                <a:gd name="T3" fmla="*/ 0 h 134"/>
                <a:gd name="T4" fmla="*/ 2 w 181"/>
                <a:gd name="T5" fmla="*/ 1 h 134"/>
                <a:gd name="T6" fmla="*/ 2 w 181"/>
                <a:gd name="T7" fmla="*/ 2 h 134"/>
                <a:gd name="T8" fmla="*/ 3 w 181"/>
                <a:gd name="T9" fmla="*/ 2 h 134"/>
                <a:gd name="T10" fmla="*/ 1 w 181"/>
                <a:gd name="T11" fmla="*/ 2 h 134"/>
                <a:gd name="T12" fmla="*/ 1 w 181"/>
                <a:gd name="T13" fmla="*/ 3 h 134"/>
                <a:gd name="T14" fmla="*/ 0 w 181"/>
                <a:gd name="T15" fmla="*/ 3 h 134"/>
                <a:gd name="T16" fmla="*/ 0 w 181"/>
                <a:gd name="T17" fmla="*/ 4 h 134"/>
                <a:gd name="T18" fmla="*/ 0 w 181"/>
                <a:gd name="T19" fmla="*/ 5 h 134"/>
                <a:gd name="T20" fmla="*/ 1 w 181"/>
                <a:gd name="T21" fmla="*/ 5 h 134"/>
                <a:gd name="T22" fmla="*/ 2 w 181"/>
                <a:gd name="T23" fmla="*/ 4 h 134"/>
                <a:gd name="T24" fmla="*/ 3 w 181"/>
                <a:gd name="T25" fmla="*/ 4 h 134"/>
                <a:gd name="T26" fmla="*/ 3 w 181"/>
                <a:gd name="T27" fmla="*/ 3 h 134"/>
                <a:gd name="T28" fmla="*/ 4 w 181"/>
                <a:gd name="T29" fmla="*/ 3 h 134"/>
                <a:gd name="T30" fmla="*/ 4 w 181"/>
                <a:gd name="T31" fmla="*/ 2 h 134"/>
                <a:gd name="T32" fmla="*/ 5 w 181"/>
                <a:gd name="T33" fmla="*/ 2 h 134"/>
                <a:gd name="T34" fmla="*/ 5 w 181"/>
                <a:gd name="T35" fmla="*/ 1 h 134"/>
                <a:gd name="T36" fmla="*/ 4 w 181"/>
                <a:gd name="T37" fmla="*/ 1 h 1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1" h="134">
                  <a:moveTo>
                    <a:pt x="157" y="13"/>
                  </a:moveTo>
                  <a:lnTo>
                    <a:pt x="136" y="0"/>
                  </a:lnTo>
                  <a:lnTo>
                    <a:pt x="73" y="8"/>
                  </a:lnTo>
                  <a:lnTo>
                    <a:pt x="65" y="37"/>
                  </a:lnTo>
                  <a:lnTo>
                    <a:pt x="100" y="37"/>
                  </a:lnTo>
                  <a:lnTo>
                    <a:pt x="44" y="53"/>
                  </a:lnTo>
                  <a:lnTo>
                    <a:pt x="32" y="82"/>
                  </a:lnTo>
                  <a:lnTo>
                    <a:pt x="8" y="85"/>
                  </a:lnTo>
                  <a:lnTo>
                    <a:pt x="0" y="114"/>
                  </a:lnTo>
                  <a:lnTo>
                    <a:pt x="5" y="134"/>
                  </a:lnTo>
                  <a:lnTo>
                    <a:pt x="32" y="134"/>
                  </a:lnTo>
                  <a:lnTo>
                    <a:pt x="65" y="126"/>
                  </a:lnTo>
                  <a:lnTo>
                    <a:pt x="97" y="101"/>
                  </a:lnTo>
                  <a:lnTo>
                    <a:pt x="105" y="77"/>
                  </a:lnTo>
                  <a:lnTo>
                    <a:pt x="128" y="74"/>
                  </a:lnTo>
                  <a:lnTo>
                    <a:pt x="133" y="53"/>
                  </a:lnTo>
                  <a:lnTo>
                    <a:pt x="160" y="48"/>
                  </a:lnTo>
                  <a:lnTo>
                    <a:pt x="181" y="8"/>
                  </a:lnTo>
                  <a:lnTo>
                    <a:pt x="157" y="13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7" name="Freeform 38"/>
            <p:cNvSpPr>
              <a:spLocks/>
            </p:cNvSpPr>
            <p:nvPr/>
          </p:nvSpPr>
          <p:spPr bwMode="auto">
            <a:xfrm>
              <a:off x="1449" y="1912"/>
              <a:ext cx="13" cy="34"/>
            </a:xfrm>
            <a:custGeom>
              <a:avLst/>
              <a:gdLst>
                <a:gd name="T0" fmla="*/ 0 w 28"/>
                <a:gd name="T1" fmla="*/ 2 h 67"/>
                <a:gd name="T2" fmla="*/ 0 w 28"/>
                <a:gd name="T3" fmla="*/ 2 h 67"/>
                <a:gd name="T4" fmla="*/ 0 w 28"/>
                <a:gd name="T5" fmla="*/ 3 h 67"/>
                <a:gd name="T6" fmla="*/ 0 w 28"/>
                <a:gd name="T7" fmla="*/ 3 h 67"/>
                <a:gd name="T8" fmla="*/ 0 w 28"/>
                <a:gd name="T9" fmla="*/ 3 h 67"/>
                <a:gd name="T10" fmla="*/ 0 w 28"/>
                <a:gd name="T11" fmla="*/ 3 h 67"/>
                <a:gd name="T12" fmla="*/ 0 w 28"/>
                <a:gd name="T13" fmla="*/ 3 h 67"/>
                <a:gd name="T14" fmla="*/ 0 w 28"/>
                <a:gd name="T15" fmla="*/ 2 h 67"/>
                <a:gd name="T16" fmla="*/ 0 w 28"/>
                <a:gd name="T17" fmla="*/ 2 h 67"/>
                <a:gd name="T18" fmla="*/ 0 w 28"/>
                <a:gd name="T19" fmla="*/ 1 h 67"/>
                <a:gd name="T20" fmla="*/ 0 w 28"/>
                <a:gd name="T21" fmla="*/ 0 h 67"/>
                <a:gd name="T22" fmla="*/ 0 w 28"/>
                <a:gd name="T23" fmla="*/ 1 h 67"/>
                <a:gd name="T24" fmla="*/ 0 w 28"/>
                <a:gd name="T25" fmla="*/ 1 h 67"/>
                <a:gd name="T26" fmla="*/ 0 w 28"/>
                <a:gd name="T27" fmla="*/ 1 h 67"/>
                <a:gd name="T28" fmla="*/ 0 w 28"/>
                <a:gd name="T29" fmla="*/ 2 h 67"/>
                <a:gd name="T30" fmla="*/ 0 w 28"/>
                <a:gd name="T31" fmla="*/ 2 h 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" h="67">
                  <a:moveTo>
                    <a:pt x="0" y="58"/>
                  </a:moveTo>
                  <a:lnTo>
                    <a:pt x="0" y="64"/>
                  </a:lnTo>
                  <a:lnTo>
                    <a:pt x="3" y="65"/>
                  </a:lnTo>
                  <a:lnTo>
                    <a:pt x="5" y="66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22" y="65"/>
                  </a:lnTo>
                  <a:lnTo>
                    <a:pt x="27" y="53"/>
                  </a:lnTo>
                  <a:lnTo>
                    <a:pt x="28" y="33"/>
                  </a:lnTo>
                  <a:lnTo>
                    <a:pt x="28" y="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20" y="12"/>
                  </a:lnTo>
                  <a:lnTo>
                    <a:pt x="21" y="30"/>
                  </a:lnTo>
                  <a:lnTo>
                    <a:pt x="18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8" name="Freeform 39"/>
            <p:cNvSpPr>
              <a:spLocks/>
            </p:cNvSpPr>
            <p:nvPr/>
          </p:nvSpPr>
          <p:spPr bwMode="auto">
            <a:xfrm>
              <a:off x="1401" y="1906"/>
              <a:ext cx="48" cy="40"/>
            </a:xfrm>
            <a:custGeom>
              <a:avLst/>
              <a:gdLst>
                <a:gd name="T0" fmla="*/ 4 w 94"/>
                <a:gd name="T1" fmla="*/ 1 h 79"/>
                <a:gd name="T2" fmla="*/ 4 w 94"/>
                <a:gd name="T3" fmla="*/ 1 h 79"/>
                <a:gd name="T4" fmla="*/ 3 w 94"/>
                <a:gd name="T5" fmla="*/ 1 h 79"/>
                <a:gd name="T6" fmla="*/ 2 w 94"/>
                <a:gd name="T7" fmla="*/ 1 h 79"/>
                <a:gd name="T8" fmla="*/ 1 w 94"/>
                <a:gd name="T9" fmla="*/ 0 h 79"/>
                <a:gd name="T10" fmla="*/ 0 w 94"/>
                <a:gd name="T11" fmla="*/ 0 h 79"/>
                <a:gd name="T12" fmla="*/ 0 w 94"/>
                <a:gd name="T13" fmla="*/ 1 h 79"/>
                <a:gd name="T14" fmla="*/ 1 w 94"/>
                <a:gd name="T15" fmla="*/ 1 h 79"/>
                <a:gd name="T16" fmla="*/ 1 w 94"/>
                <a:gd name="T17" fmla="*/ 2 h 79"/>
                <a:gd name="T18" fmla="*/ 1 w 94"/>
                <a:gd name="T19" fmla="*/ 3 h 79"/>
                <a:gd name="T20" fmla="*/ 0 w 94"/>
                <a:gd name="T21" fmla="*/ 3 h 79"/>
                <a:gd name="T22" fmla="*/ 0 w 94"/>
                <a:gd name="T23" fmla="*/ 3 h 79"/>
                <a:gd name="T24" fmla="*/ 1 w 94"/>
                <a:gd name="T25" fmla="*/ 3 h 79"/>
                <a:gd name="T26" fmla="*/ 1 w 94"/>
                <a:gd name="T27" fmla="*/ 3 h 79"/>
                <a:gd name="T28" fmla="*/ 1 w 94"/>
                <a:gd name="T29" fmla="*/ 3 h 79"/>
                <a:gd name="T30" fmla="*/ 1 w 94"/>
                <a:gd name="T31" fmla="*/ 3 h 79"/>
                <a:gd name="T32" fmla="*/ 1 w 94"/>
                <a:gd name="T33" fmla="*/ 3 h 79"/>
                <a:gd name="T34" fmla="*/ 2 w 94"/>
                <a:gd name="T35" fmla="*/ 2 h 79"/>
                <a:gd name="T36" fmla="*/ 2 w 94"/>
                <a:gd name="T37" fmla="*/ 2 h 79"/>
                <a:gd name="T38" fmla="*/ 2 w 94"/>
                <a:gd name="T39" fmla="*/ 1 h 79"/>
                <a:gd name="T40" fmla="*/ 2 w 94"/>
                <a:gd name="T41" fmla="*/ 1 h 79"/>
                <a:gd name="T42" fmla="*/ 3 w 94"/>
                <a:gd name="T43" fmla="*/ 2 h 79"/>
                <a:gd name="T44" fmla="*/ 3 w 94"/>
                <a:gd name="T45" fmla="*/ 3 h 79"/>
                <a:gd name="T46" fmla="*/ 3 w 94"/>
                <a:gd name="T47" fmla="*/ 3 h 79"/>
                <a:gd name="T48" fmla="*/ 3 w 94"/>
                <a:gd name="T49" fmla="*/ 3 h 79"/>
                <a:gd name="T50" fmla="*/ 4 w 94"/>
                <a:gd name="T51" fmla="*/ 3 h 79"/>
                <a:gd name="T52" fmla="*/ 4 w 94"/>
                <a:gd name="T53" fmla="*/ 3 h 79"/>
                <a:gd name="T54" fmla="*/ 3 w 94"/>
                <a:gd name="T55" fmla="*/ 3 h 79"/>
                <a:gd name="T56" fmla="*/ 3 w 94"/>
                <a:gd name="T57" fmla="*/ 2 h 79"/>
                <a:gd name="T58" fmla="*/ 3 w 94"/>
                <a:gd name="T59" fmla="*/ 1 h 79"/>
                <a:gd name="T60" fmla="*/ 3 w 94"/>
                <a:gd name="T61" fmla="*/ 1 h 79"/>
                <a:gd name="T62" fmla="*/ 4 w 94"/>
                <a:gd name="T63" fmla="*/ 1 h 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4" h="79">
                  <a:moveTo>
                    <a:pt x="94" y="21"/>
                  </a:moveTo>
                  <a:lnTo>
                    <a:pt x="94" y="11"/>
                  </a:lnTo>
                  <a:lnTo>
                    <a:pt x="71" y="8"/>
                  </a:lnTo>
                  <a:lnTo>
                    <a:pt x="46" y="4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26" y="16"/>
                  </a:lnTo>
                  <a:lnTo>
                    <a:pt x="26" y="36"/>
                  </a:lnTo>
                  <a:lnTo>
                    <a:pt x="23" y="68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9" y="79"/>
                  </a:lnTo>
                  <a:lnTo>
                    <a:pt x="17" y="79"/>
                  </a:lnTo>
                  <a:lnTo>
                    <a:pt x="24" y="77"/>
                  </a:lnTo>
                  <a:lnTo>
                    <a:pt x="26" y="76"/>
                  </a:lnTo>
                  <a:lnTo>
                    <a:pt x="30" y="69"/>
                  </a:lnTo>
                  <a:lnTo>
                    <a:pt x="33" y="57"/>
                  </a:lnTo>
                  <a:lnTo>
                    <a:pt x="38" y="41"/>
                  </a:lnTo>
                  <a:lnTo>
                    <a:pt x="42" y="21"/>
                  </a:lnTo>
                  <a:lnTo>
                    <a:pt x="61" y="21"/>
                  </a:lnTo>
                  <a:lnTo>
                    <a:pt x="75" y="63"/>
                  </a:lnTo>
                  <a:lnTo>
                    <a:pt x="80" y="67"/>
                  </a:lnTo>
                  <a:lnTo>
                    <a:pt x="85" y="70"/>
                  </a:lnTo>
                  <a:lnTo>
                    <a:pt x="90" y="72"/>
                  </a:lnTo>
                  <a:lnTo>
                    <a:pt x="94" y="75"/>
                  </a:lnTo>
                  <a:lnTo>
                    <a:pt x="94" y="69"/>
                  </a:lnTo>
                  <a:lnTo>
                    <a:pt x="93" y="69"/>
                  </a:lnTo>
                  <a:lnTo>
                    <a:pt x="76" y="52"/>
                  </a:lnTo>
                  <a:lnTo>
                    <a:pt x="74" y="19"/>
                  </a:lnTo>
                  <a:lnTo>
                    <a:pt x="89" y="19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00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79" name="Freeform 40"/>
            <p:cNvSpPr>
              <a:spLocks/>
            </p:cNvSpPr>
            <p:nvPr/>
          </p:nvSpPr>
          <p:spPr bwMode="auto">
            <a:xfrm>
              <a:off x="1306" y="1906"/>
              <a:ext cx="95" cy="40"/>
            </a:xfrm>
            <a:custGeom>
              <a:avLst/>
              <a:gdLst>
                <a:gd name="T0" fmla="*/ 6 w 190"/>
                <a:gd name="T1" fmla="*/ 1 h 79"/>
                <a:gd name="T2" fmla="*/ 6 w 190"/>
                <a:gd name="T3" fmla="*/ 0 h 79"/>
                <a:gd name="T4" fmla="*/ 6 w 190"/>
                <a:gd name="T5" fmla="*/ 0 h 79"/>
                <a:gd name="T6" fmla="*/ 5 w 190"/>
                <a:gd name="T7" fmla="*/ 1 h 79"/>
                <a:gd name="T8" fmla="*/ 0 w 190"/>
                <a:gd name="T9" fmla="*/ 2 h 79"/>
                <a:gd name="T10" fmla="*/ 1 w 190"/>
                <a:gd name="T11" fmla="*/ 2 h 79"/>
                <a:gd name="T12" fmla="*/ 5 w 190"/>
                <a:gd name="T13" fmla="*/ 1 h 79"/>
                <a:gd name="T14" fmla="*/ 6 w 190"/>
                <a:gd name="T15" fmla="*/ 3 h 79"/>
                <a:gd name="T16" fmla="*/ 6 w 190"/>
                <a:gd name="T17" fmla="*/ 3 h 79"/>
                <a:gd name="T18" fmla="*/ 6 w 190"/>
                <a:gd name="T19" fmla="*/ 3 h 79"/>
                <a:gd name="T20" fmla="*/ 6 w 190"/>
                <a:gd name="T21" fmla="*/ 3 h 79"/>
                <a:gd name="T22" fmla="*/ 6 w 190"/>
                <a:gd name="T23" fmla="*/ 3 h 79"/>
                <a:gd name="T24" fmla="*/ 6 w 190"/>
                <a:gd name="T25" fmla="*/ 3 h 79"/>
                <a:gd name="T26" fmla="*/ 6 w 190"/>
                <a:gd name="T27" fmla="*/ 3 h 79"/>
                <a:gd name="T28" fmla="*/ 6 w 190"/>
                <a:gd name="T29" fmla="*/ 2 h 79"/>
                <a:gd name="T30" fmla="*/ 6 w 190"/>
                <a:gd name="T31" fmla="*/ 1 h 79"/>
                <a:gd name="T32" fmla="*/ 6 w 190"/>
                <a:gd name="T33" fmla="*/ 1 h 79"/>
                <a:gd name="T34" fmla="*/ 6 w 190"/>
                <a:gd name="T35" fmla="*/ 1 h 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0" h="79">
                  <a:moveTo>
                    <a:pt x="190" y="14"/>
                  </a:moveTo>
                  <a:lnTo>
                    <a:pt x="190" y="0"/>
                  </a:lnTo>
                  <a:lnTo>
                    <a:pt x="163" y="0"/>
                  </a:lnTo>
                  <a:lnTo>
                    <a:pt x="132" y="10"/>
                  </a:lnTo>
                  <a:lnTo>
                    <a:pt x="0" y="42"/>
                  </a:lnTo>
                  <a:lnTo>
                    <a:pt x="29" y="45"/>
                  </a:lnTo>
                  <a:lnTo>
                    <a:pt x="148" y="21"/>
                  </a:lnTo>
                  <a:lnTo>
                    <a:pt x="161" y="68"/>
                  </a:lnTo>
                  <a:lnTo>
                    <a:pt x="166" y="72"/>
                  </a:lnTo>
                  <a:lnTo>
                    <a:pt x="173" y="76"/>
                  </a:lnTo>
                  <a:lnTo>
                    <a:pt x="181" y="78"/>
                  </a:lnTo>
                  <a:lnTo>
                    <a:pt x="190" y="79"/>
                  </a:lnTo>
                  <a:lnTo>
                    <a:pt x="190" y="69"/>
                  </a:lnTo>
                  <a:lnTo>
                    <a:pt x="185" y="69"/>
                  </a:lnTo>
                  <a:lnTo>
                    <a:pt x="166" y="49"/>
                  </a:lnTo>
                  <a:lnTo>
                    <a:pt x="163" y="13"/>
                  </a:lnTo>
                  <a:lnTo>
                    <a:pt x="179" y="13"/>
                  </a:lnTo>
                  <a:lnTo>
                    <a:pt x="190" y="14"/>
                  </a:lnTo>
                  <a:close/>
                </a:path>
              </a:pathLst>
            </a:custGeom>
            <a:solidFill>
              <a:srgbClr val="00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321" name="Rectangle 41"/>
          <p:cNvSpPr>
            <a:spLocks noChangeArrowheads="1"/>
          </p:cNvSpPr>
          <p:nvPr/>
        </p:nvSpPr>
        <p:spPr bwMode="auto">
          <a:xfrm>
            <a:off x="4727575" y="3613150"/>
            <a:ext cx="1395413" cy="7493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>
                    <a:alpha val="1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2" name="AutoShape 42"/>
          <p:cNvSpPr>
            <a:spLocks noChangeArrowheads="1"/>
          </p:cNvSpPr>
          <p:nvPr/>
        </p:nvSpPr>
        <p:spPr bwMode="auto">
          <a:xfrm>
            <a:off x="5222875" y="3355975"/>
            <a:ext cx="403225" cy="257175"/>
          </a:xfrm>
          <a:custGeom>
            <a:avLst/>
            <a:gdLst>
              <a:gd name="T0" fmla="*/ 26958653 w 21600"/>
              <a:gd name="T1" fmla="*/ 1856613 h 21600"/>
              <a:gd name="T2" fmla="*/ 15424420 w 21600"/>
              <a:gd name="T3" fmla="*/ 3714929 h 21600"/>
              <a:gd name="T4" fmla="*/ 3883897 w 21600"/>
              <a:gd name="T5" fmla="*/ 1856613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3" name="Line 43"/>
          <p:cNvSpPr>
            <a:spLocks noChangeShapeType="1"/>
          </p:cNvSpPr>
          <p:nvPr/>
        </p:nvSpPr>
        <p:spPr bwMode="auto">
          <a:xfrm>
            <a:off x="4837606" y="3549493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4" name="Line 44"/>
          <p:cNvSpPr>
            <a:spLocks noChangeShapeType="1"/>
          </p:cNvSpPr>
          <p:nvPr/>
        </p:nvSpPr>
        <p:spPr bwMode="auto">
          <a:xfrm>
            <a:off x="5346700" y="3613150"/>
            <a:ext cx="1873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5" name="AutoShape 45"/>
          <p:cNvSpPr>
            <a:spLocks noChangeArrowheads="1"/>
          </p:cNvSpPr>
          <p:nvPr/>
        </p:nvSpPr>
        <p:spPr bwMode="auto">
          <a:xfrm flipV="1">
            <a:off x="5222875" y="4362450"/>
            <a:ext cx="403225" cy="258763"/>
          </a:xfrm>
          <a:custGeom>
            <a:avLst/>
            <a:gdLst>
              <a:gd name="T0" fmla="*/ 26958653 w 21600"/>
              <a:gd name="T1" fmla="*/ 1891234 h 21600"/>
              <a:gd name="T2" fmla="*/ 15424420 w 21600"/>
              <a:gd name="T3" fmla="*/ 3784061 h 21600"/>
              <a:gd name="T4" fmla="*/ 3883897 w 21600"/>
              <a:gd name="T5" fmla="*/ 1891234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6" name="Line 46"/>
          <p:cNvSpPr>
            <a:spLocks noChangeShapeType="1"/>
          </p:cNvSpPr>
          <p:nvPr/>
        </p:nvSpPr>
        <p:spPr bwMode="auto">
          <a:xfrm flipV="1">
            <a:off x="5316538" y="4362450"/>
            <a:ext cx="185737" cy="158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7" name="Line 47"/>
          <p:cNvSpPr>
            <a:spLocks noChangeShapeType="1"/>
          </p:cNvSpPr>
          <p:nvPr/>
        </p:nvSpPr>
        <p:spPr bwMode="auto">
          <a:xfrm>
            <a:off x="5192713" y="4619625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8" name="Text Box 48"/>
          <p:cNvSpPr txBox="1">
            <a:spLocks noChangeArrowheads="1"/>
          </p:cNvSpPr>
          <p:nvPr/>
        </p:nvSpPr>
        <p:spPr bwMode="auto">
          <a:xfrm>
            <a:off x="4654550" y="3355975"/>
            <a:ext cx="665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r>
              <a:rPr kumimoji="1" lang="ko-KR" altLang="en-US" sz="1400">
                <a:latin typeface="HY엽서L" pitchFamily="18" charset="-127"/>
                <a:ea typeface="HY엽서L" pitchFamily="18" charset="-127"/>
              </a:rPr>
              <a:t>함수</a:t>
            </a:r>
            <a:r>
              <a:rPr kumimoji="1" lang="en-US" altLang="ko-KR" sz="1400">
                <a:latin typeface="HY엽서L" pitchFamily="18" charset="-127"/>
                <a:ea typeface="HY엽서L" pitchFamily="18" charset="-127"/>
              </a:rPr>
              <a:t>A</a:t>
            </a:r>
          </a:p>
        </p:txBody>
      </p:sp>
      <p:sp>
        <p:nvSpPr>
          <p:cNvPr id="13329" name="Text Box 49"/>
          <p:cNvSpPr txBox="1">
            <a:spLocks noChangeArrowheads="1"/>
          </p:cNvSpPr>
          <p:nvPr/>
        </p:nvSpPr>
        <p:spPr bwMode="auto">
          <a:xfrm>
            <a:off x="5014913" y="3609975"/>
            <a:ext cx="7413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endParaRPr kumimoji="1" lang="ko-KR" altLang="en-US" sz="1000">
              <a:latin typeface="HY엽서L" pitchFamily="18" charset="-127"/>
              <a:ea typeface="HY엽서L" pitchFamily="18" charset="-127"/>
            </a:endParaRPr>
          </a:p>
          <a:p>
            <a:pPr eaLnBrk="1" latinLnBrk="1" hangingPunct="1"/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  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1;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2;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3;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...</a:t>
            </a:r>
          </a:p>
          <a:p>
            <a:pPr eaLnBrk="1" latinLnBrk="1" hangingPunct="1"/>
            <a:endParaRPr kumimoji="1" lang="ko-KR" altLang="en-US" sz="10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3330" name="Rectangle 50"/>
          <p:cNvSpPr>
            <a:spLocks noChangeArrowheads="1"/>
          </p:cNvSpPr>
          <p:nvPr/>
        </p:nvSpPr>
        <p:spPr bwMode="auto">
          <a:xfrm>
            <a:off x="4727575" y="5330825"/>
            <a:ext cx="1295400" cy="6381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1" name="Rectangle 51"/>
          <p:cNvSpPr>
            <a:spLocks noChangeArrowheads="1"/>
          </p:cNvSpPr>
          <p:nvPr/>
        </p:nvSpPr>
        <p:spPr bwMode="auto">
          <a:xfrm>
            <a:off x="4656138" y="5270500"/>
            <a:ext cx="1395412" cy="7493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>
                    <a:alpha val="1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2" name="AutoShape 52"/>
          <p:cNvSpPr>
            <a:spLocks noChangeArrowheads="1"/>
          </p:cNvSpPr>
          <p:nvPr/>
        </p:nvSpPr>
        <p:spPr bwMode="auto">
          <a:xfrm>
            <a:off x="5151438" y="5011738"/>
            <a:ext cx="403225" cy="258762"/>
          </a:xfrm>
          <a:custGeom>
            <a:avLst/>
            <a:gdLst>
              <a:gd name="T0" fmla="*/ 26958653 w 21600"/>
              <a:gd name="T1" fmla="*/ 1891227 h 21600"/>
              <a:gd name="T2" fmla="*/ 15424420 w 21600"/>
              <a:gd name="T3" fmla="*/ 3784023 h 21600"/>
              <a:gd name="T4" fmla="*/ 3883897 w 21600"/>
              <a:gd name="T5" fmla="*/ 1891227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3" name="Line 53"/>
          <p:cNvSpPr>
            <a:spLocks noChangeShapeType="1"/>
          </p:cNvSpPr>
          <p:nvPr/>
        </p:nvSpPr>
        <p:spPr bwMode="auto">
          <a:xfrm>
            <a:off x="5121275" y="5011738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4" name="Line 54"/>
          <p:cNvSpPr>
            <a:spLocks noChangeShapeType="1"/>
          </p:cNvSpPr>
          <p:nvPr/>
        </p:nvSpPr>
        <p:spPr bwMode="auto">
          <a:xfrm>
            <a:off x="5275263" y="5270500"/>
            <a:ext cx="1873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5" name="AutoShape 55"/>
          <p:cNvSpPr>
            <a:spLocks noChangeArrowheads="1"/>
          </p:cNvSpPr>
          <p:nvPr/>
        </p:nvSpPr>
        <p:spPr bwMode="auto">
          <a:xfrm flipV="1">
            <a:off x="5151438" y="6019800"/>
            <a:ext cx="403225" cy="257175"/>
          </a:xfrm>
          <a:custGeom>
            <a:avLst/>
            <a:gdLst>
              <a:gd name="T0" fmla="*/ 26958653 w 21600"/>
              <a:gd name="T1" fmla="*/ 1856613 h 21600"/>
              <a:gd name="T2" fmla="*/ 15424420 w 21600"/>
              <a:gd name="T3" fmla="*/ 3714929 h 21600"/>
              <a:gd name="T4" fmla="*/ 3883897 w 21600"/>
              <a:gd name="T5" fmla="*/ 1856613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6" name="Line 56"/>
          <p:cNvSpPr>
            <a:spLocks noChangeShapeType="1"/>
          </p:cNvSpPr>
          <p:nvPr/>
        </p:nvSpPr>
        <p:spPr bwMode="auto">
          <a:xfrm flipV="1">
            <a:off x="5245100" y="6019800"/>
            <a:ext cx="185738" cy="158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7" name="Line 57"/>
          <p:cNvSpPr>
            <a:spLocks noChangeShapeType="1"/>
          </p:cNvSpPr>
          <p:nvPr/>
        </p:nvSpPr>
        <p:spPr bwMode="auto">
          <a:xfrm>
            <a:off x="5121275" y="6275388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38" name="Text Box 58"/>
          <p:cNvSpPr txBox="1">
            <a:spLocks noChangeArrowheads="1"/>
          </p:cNvSpPr>
          <p:nvPr/>
        </p:nvSpPr>
        <p:spPr bwMode="auto">
          <a:xfrm>
            <a:off x="4583113" y="5011738"/>
            <a:ext cx="650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r>
              <a:rPr kumimoji="1" lang="ko-KR" altLang="en-US" sz="1400">
                <a:latin typeface="HY엽서L" pitchFamily="18" charset="-127"/>
                <a:ea typeface="HY엽서L" pitchFamily="18" charset="-127"/>
              </a:rPr>
              <a:t>함수</a:t>
            </a:r>
            <a:r>
              <a:rPr kumimoji="1" lang="en-US" altLang="ko-KR" sz="1400">
                <a:latin typeface="HY엽서L" pitchFamily="18" charset="-127"/>
                <a:ea typeface="HY엽서L" pitchFamily="18" charset="-127"/>
              </a:rPr>
              <a:t>B</a:t>
            </a:r>
          </a:p>
        </p:txBody>
      </p:sp>
      <p:sp>
        <p:nvSpPr>
          <p:cNvPr id="13339" name="Text Box 59"/>
          <p:cNvSpPr txBox="1">
            <a:spLocks noChangeArrowheads="1"/>
          </p:cNvSpPr>
          <p:nvPr/>
        </p:nvSpPr>
        <p:spPr bwMode="auto">
          <a:xfrm>
            <a:off x="4943475" y="5267325"/>
            <a:ext cx="7413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endParaRPr kumimoji="1" lang="ko-KR" altLang="en-US" sz="1000" b="1">
              <a:solidFill>
                <a:srgbClr val="FF3300"/>
              </a:solidFill>
              <a:latin typeface="HY엽서L" pitchFamily="18" charset="-127"/>
              <a:ea typeface="HY엽서L" pitchFamily="18" charset="-127"/>
            </a:endParaRPr>
          </a:p>
          <a:p>
            <a:pPr eaLnBrk="1" latinLnBrk="1" hangingPunct="1"/>
            <a:r>
              <a:rPr kumimoji="1" lang="ko-KR" altLang="en-US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  문장  </a:t>
            </a:r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1;</a:t>
            </a:r>
          </a:p>
          <a:p>
            <a:pPr eaLnBrk="1" latinLnBrk="1" hangingPunct="1"/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2;</a:t>
            </a:r>
          </a:p>
          <a:p>
            <a:pPr eaLnBrk="1" latinLnBrk="1" hangingPunct="1"/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3;</a:t>
            </a:r>
          </a:p>
          <a:p>
            <a:pPr eaLnBrk="1" latinLnBrk="1" hangingPunct="1"/>
            <a:r>
              <a:rPr kumimoji="1" lang="en-US" altLang="ko-KR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rPr>
              <a:t>  ...</a:t>
            </a:r>
          </a:p>
          <a:p>
            <a:pPr eaLnBrk="1" latinLnBrk="1" hangingPunct="1"/>
            <a:endParaRPr kumimoji="1" lang="ko-KR" altLang="en-US" sz="1000" b="1">
              <a:solidFill>
                <a:srgbClr val="FF33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3340" name="Rectangle 60"/>
          <p:cNvSpPr>
            <a:spLocks noChangeArrowheads="1"/>
          </p:cNvSpPr>
          <p:nvPr/>
        </p:nvSpPr>
        <p:spPr bwMode="auto">
          <a:xfrm>
            <a:off x="6672263" y="4565650"/>
            <a:ext cx="1295400" cy="6381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1" name="Rectangle 61"/>
          <p:cNvSpPr>
            <a:spLocks noChangeArrowheads="1"/>
          </p:cNvSpPr>
          <p:nvPr/>
        </p:nvSpPr>
        <p:spPr bwMode="auto">
          <a:xfrm>
            <a:off x="6600825" y="4505325"/>
            <a:ext cx="1395413" cy="7493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>
                    <a:alpha val="1098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2" name="AutoShape 62"/>
          <p:cNvSpPr>
            <a:spLocks noChangeArrowheads="1"/>
          </p:cNvSpPr>
          <p:nvPr/>
        </p:nvSpPr>
        <p:spPr bwMode="auto">
          <a:xfrm>
            <a:off x="7096125" y="4246563"/>
            <a:ext cx="403225" cy="258762"/>
          </a:xfrm>
          <a:custGeom>
            <a:avLst/>
            <a:gdLst>
              <a:gd name="T0" fmla="*/ 26958653 w 21600"/>
              <a:gd name="T1" fmla="*/ 1891227 h 21600"/>
              <a:gd name="T2" fmla="*/ 15424420 w 21600"/>
              <a:gd name="T3" fmla="*/ 3784023 h 21600"/>
              <a:gd name="T4" fmla="*/ 3883897 w 21600"/>
              <a:gd name="T5" fmla="*/ 1891227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3" name="Line 63"/>
          <p:cNvSpPr>
            <a:spLocks noChangeShapeType="1"/>
          </p:cNvSpPr>
          <p:nvPr/>
        </p:nvSpPr>
        <p:spPr bwMode="auto">
          <a:xfrm>
            <a:off x="7065963" y="4246563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4" name="Line 64"/>
          <p:cNvSpPr>
            <a:spLocks noChangeShapeType="1"/>
          </p:cNvSpPr>
          <p:nvPr/>
        </p:nvSpPr>
        <p:spPr bwMode="auto">
          <a:xfrm>
            <a:off x="7219950" y="4505325"/>
            <a:ext cx="1873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5" name="AutoShape 65"/>
          <p:cNvSpPr>
            <a:spLocks noChangeArrowheads="1"/>
          </p:cNvSpPr>
          <p:nvPr/>
        </p:nvSpPr>
        <p:spPr bwMode="auto">
          <a:xfrm flipV="1">
            <a:off x="7096125" y="5254625"/>
            <a:ext cx="403225" cy="257175"/>
          </a:xfrm>
          <a:custGeom>
            <a:avLst/>
            <a:gdLst>
              <a:gd name="T0" fmla="*/ 26958653 w 21600"/>
              <a:gd name="T1" fmla="*/ 1856613 h 21600"/>
              <a:gd name="T2" fmla="*/ 15424420 w 21600"/>
              <a:gd name="T3" fmla="*/ 3714929 h 21600"/>
              <a:gd name="T4" fmla="*/ 3883897 w 21600"/>
              <a:gd name="T5" fmla="*/ 1856613 h 21600"/>
              <a:gd name="T6" fmla="*/ 1542442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7 w 21600"/>
              <a:gd name="T13" fmla="*/ 4461 h 21600"/>
              <a:gd name="T14" fmla="*/ 17093 w 21600"/>
              <a:gd name="T15" fmla="*/ 171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6" name="Line 66"/>
          <p:cNvSpPr>
            <a:spLocks noChangeShapeType="1"/>
          </p:cNvSpPr>
          <p:nvPr/>
        </p:nvSpPr>
        <p:spPr bwMode="auto">
          <a:xfrm flipV="1">
            <a:off x="7189788" y="5254625"/>
            <a:ext cx="185737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7" name="Line 67"/>
          <p:cNvSpPr>
            <a:spLocks noChangeShapeType="1"/>
          </p:cNvSpPr>
          <p:nvPr/>
        </p:nvSpPr>
        <p:spPr bwMode="auto">
          <a:xfrm>
            <a:off x="7065963" y="5510213"/>
            <a:ext cx="495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8" name="Text Box 68"/>
          <p:cNvSpPr txBox="1">
            <a:spLocks noChangeArrowheads="1"/>
          </p:cNvSpPr>
          <p:nvPr/>
        </p:nvSpPr>
        <p:spPr bwMode="auto">
          <a:xfrm>
            <a:off x="6527800" y="4246563"/>
            <a:ext cx="658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r>
              <a:rPr kumimoji="1" lang="ko-KR" altLang="en-US" sz="1400">
                <a:latin typeface="HY엽서L" pitchFamily="18" charset="-127"/>
                <a:ea typeface="HY엽서L" pitchFamily="18" charset="-127"/>
              </a:rPr>
              <a:t>함수</a:t>
            </a:r>
            <a:r>
              <a:rPr kumimoji="1" lang="en-US" altLang="ko-KR" sz="1400">
                <a:latin typeface="HY엽서L" pitchFamily="18" charset="-127"/>
                <a:ea typeface="HY엽서L" pitchFamily="18" charset="-127"/>
              </a:rPr>
              <a:t>C</a:t>
            </a:r>
          </a:p>
        </p:txBody>
      </p:sp>
      <p:sp>
        <p:nvSpPr>
          <p:cNvPr id="13349" name="Text Box 69"/>
          <p:cNvSpPr txBox="1">
            <a:spLocks noChangeArrowheads="1"/>
          </p:cNvSpPr>
          <p:nvPr/>
        </p:nvSpPr>
        <p:spPr bwMode="auto">
          <a:xfrm>
            <a:off x="6888163" y="4500563"/>
            <a:ext cx="7413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endParaRPr kumimoji="1" lang="ko-KR" altLang="en-US" sz="1000">
              <a:latin typeface="HY엽서L" pitchFamily="18" charset="-127"/>
              <a:ea typeface="HY엽서L" pitchFamily="18" charset="-127"/>
            </a:endParaRPr>
          </a:p>
          <a:p>
            <a:pPr eaLnBrk="1" latinLnBrk="1" hangingPunct="1"/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  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1;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2;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</a:t>
            </a:r>
            <a:r>
              <a:rPr kumimoji="1" lang="ko-KR" altLang="en-US" sz="1000">
                <a:latin typeface="HY엽서L" pitchFamily="18" charset="-127"/>
                <a:ea typeface="HY엽서L" pitchFamily="18" charset="-127"/>
              </a:rPr>
              <a:t>문장  </a:t>
            </a:r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3;</a:t>
            </a:r>
          </a:p>
          <a:p>
            <a:pPr eaLnBrk="1" latinLnBrk="1" hangingPunct="1"/>
            <a:r>
              <a:rPr kumimoji="1" lang="en-US" altLang="ko-KR" sz="1000">
                <a:latin typeface="HY엽서L" pitchFamily="18" charset="-127"/>
                <a:ea typeface="HY엽서L" pitchFamily="18" charset="-127"/>
              </a:rPr>
              <a:t>  ...</a:t>
            </a:r>
          </a:p>
          <a:p>
            <a:pPr eaLnBrk="1" latinLnBrk="1" hangingPunct="1"/>
            <a:endParaRPr kumimoji="1" lang="ko-KR" altLang="en-US" sz="10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3351" name="AutoShape 70"/>
          <p:cNvSpPr>
            <a:spLocks noChangeArrowheads="1"/>
          </p:cNvSpPr>
          <p:nvPr/>
        </p:nvSpPr>
        <p:spPr bwMode="auto">
          <a:xfrm>
            <a:off x="1920875" y="3232150"/>
            <a:ext cx="1655763" cy="1017588"/>
          </a:xfrm>
          <a:prstGeom prst="cloudCallout">
            <a:avLst>
              <a:gd name="adj1" fmla="val -21139"/>
              <a:gd name="adj2" fmla="val 93861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함수</a:t>
            </a:r>
            <a:r>
              <a:rPr kumimoji="1" lang="en-US" altLang="ko-KR">
                <a:latin typeface="HY엽서L" pitchFamily="18" charset="-127"/>
                <a:ea typeface="HY엽서L" pitchFamily="18" charset="-127"/>
              </a:rPr>
              <a:t>B();</a:t>
            </a:r>
          </a:p>
        </p:txBody>
      </p:sp>
      <p:sp>
        <p:nvSpPr>
          <p:cNvPr id="3" name="Line 71"/>
          <p:cNvSpPr>
            <a:spLocks noChangeShapeType="1"/>
          </p:cNvSpPr>
          <p:nvPr/>
        </p:nvSpPr>
        <p:spPr bwMode="auto">
          <a:xfrm>
            <a:off x="3143250" y="3678238"/>
            <a:ext cx="1584325" cy="13366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52" name="Line 72"/>
          <p:cNvSpPr>
            <a:spLocks noChangeShapeType="1"/>
          </p:cNvSpPr>
          <p:nvPr/>
        </p:nvSpPr>
        <p:spPr bwMode="auto">
          <a:xfrm>
            <a:off x="4943475" y="5397500"/>
            <a:ext cx="0" cy="57308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53" name="Freeform 73"/>
          <p:cNvSpPr>
            <a:spLocks/>
          </p:cNvSpPr>
          <p:nvPr/>
        </p:nvSpPr>
        <p:spPr bwMode="auto">
          <a:xfrm>
            <a:off x="3587750" y="2913063"/>
            <a:ext cx="5083175" cy="3959225"/>
          </a:xfrm>
          <a:custGeom>
            <a:avLst/>
            <a:gdLst>
              <a:gd name="T0" fmla="*/ 2147483647 w 3202"/>
              <a:gd name="T1" fmla="*/ 0 h 2820"/>
              <a:gd name="T2" fmla="*/ 2147483647 w 3202"/>
              <a:gd name="T3" fmla="*/ 2147483647 h 2820"/>
              <a:gd name="T4" fmla="*/ 2147483647 w 3202"/>
              <a:gd name="T5" fmla="*/ 2147483647 h 2820"/>
              <a:gd name="T6" fmla="*/ 2147483647 w 3202"/>
              <a:gd name="T7" fmla="*/ 2147483647 h 2820"/>
              <a:gd name="T8" fmla="*/ 2147483647 w 3202"/>
              <a:gd name="T9" fmla="*/ 2147483647 h 2820"/>
              <a:gd name="T10" fmla="*/ 2147483647 w 3202"/>
              <a:gd name="T11" fmla="*/ 2147483647 h 2820"/>
              <a:gd name="T12" fmla="*/ 2147483647 w 3202"/>
              <a:gd name="T13" fmla="*/ 2147483647 h 2820"/>
              <a:gd name="T14" fmla="*/ 2147483647 w 3202"/>
              <a:gd name="T15" fmla="*/ 2147483647 h 2820"/>
              <a:gd name="T16" fmla="*/ 2147483647 w 3202"/>
              <a:gd name="T17" fmla="*/ 2147483647 h 2820"/>
              <a:gd name="T18" fmla="*/ 2147483647 w 3202"/>
              <a:gd name="T19" fmla="*/ 0 h 282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02" h="2820">
                <a:moveTo>
                  <a:pt x="1127" y="0"/>
                </a:moveTo>
                <a:cubicBezTo>
                  <a:pt x="847" y="83"/>
                  <a:pt x="348" y="416"/>
                  <a:pt x="174" y="681"/>
                </a:cubicBezTo>
                <a:cubicBezTo>
                  <a:pt x="0" y="946"/>
                  <a:pt x="53" y="1293"/>
                  <a:pt x="83" y="1588"/>
                </a:cubicBezTo>
                <a:cubicBezTo>
                  <a:pt x="113" y="1883"/>
                  <a:pt x="75" y="2246"/>
                  <a:pt x="355" y="2450"/>
                </a:cubicBezTo>
                <a:cubicBezTo>
                  <a:pt x="635" y="2654"/>
                  <a:pt x="1389" y="2806"/>
                  <a:pt x="1762" y="2813"/>
                </a:cubicBezTo>
                <a:cubicBezTo>
                  <a:pt x="2135" y="2820"/>
                  <a:pt x="2369" y="2683"/>
                  <a:pt x="2596" y="2494"/>
                </a:cubicBezTo>
                <a:cubicBezTo>
                  <a:pt x="2823" y="2305"/>
                  <a:pt x="3042" y="1943"/>
                  <a:pt x="3122" y="1679"/>
                </a:cubicBezTo>
                <a:cubicBezTo>
                  <a:pt x="3202" y="1415"/>
                  <a:pt x="3202" y="1157"/>
                  <a:pt x="3077" y="907"/>
                </a:cubicBezTo>
                <a:cubicBezTo>
                  <a:pt x="2952" y="657"/>
                  <a:pt x="2699" y="332"/>
                  <a:pt x="2374" y="181"/>
                </a:cubicBezTo>
                <a:cubicBezTo>
                  <a:pt x="2049" y="30"/>
                  <a:pt x="1387" y="38"/>
                  <a:pt x="1127" y="0"/>
                </a:cubicBezTo>
                <a:close/>
              </a:path>
            </a:pathLst>
          </a:cu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54" name="Text Box 74"/>
          <p:cNvSpPr txBox="1">
            <a:spLocks noChangeArrowheads="1"/>
          </p:cNvSpPr>
          <p:nvPr/>
        </p:nvSpPr>
        <p:spPr bwMode="auto">
          <a:xfrm>
            <a:off x="5880100" y="6607175"/>
            <a:ext cx="1098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r>
              <a:rPr kumimoji="1" lang="ko-KR" altLang="en-US">
                <a:latin typeface="Lucida Console" pitchFamily="49" charset="0"/>
              </a:rPr>
              <a:t>프로그램</a:t>
            </a:r>
          </a:p>
        </p:txBody>
      </p:sp>
      <p:sp>
        <p:nvSpPr>
          <p:cNvPr id="2" name="직사각형 1"/>
          <p:cNvSpPr>
            <a:spLocks noChangeArrowheads="1"/>
          </p:cNvSpPr>
          <p:nvPr/>
        </p:nvSpPr>
        <p:spPr bwMode="auto">
          <a:xfrm flipV="1">
            <a:off x="4679950" y="5441950"/>
            <a:ext cx="1357313" cy="182563"/>
          </a:xfrm>
          <a:prstGeom prst="rect">
            <a:avLst/>
          </a:prstGeom>
          <a:solidFill>
            <a:schemeClr val="accent1">
              <a:alpha val="41960"/>
            </a:schemeClr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itchFamily="18" charset="-127"/>
              </a:rPr>
              <a:t>함수 호출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577849" y="1627981"/>
            <a:ext cx="6869113" cy="6921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/>
              <a:t>Q) </a:t>
            </a:r>
            <a:r>
              <a:rPr lang="ko-KR" altLang="en-US"/>
              <a:t>많은 함수 중에서 가장 먼저 실행되는 것은</a:t>
            </a:r>
            <a:r>
              <a:rPr lang="en-US" altLang="ko-KR"/>
              <a:t>?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/>
          </a:p>
        </p:txBody>
      </p:sp>
      <p:sp>
        <p:nvSpPr>
          <p:cNvPr id="445446" name="Rectangle 6"/>
          <p:cNvSpPr>
            <a:spLocks noChangeArrowheads="1"/>
          </p:cNvSpPr>
          <p:nvPr/>
        </p:nvSpPr>
        <p:spPr bwMode="auto">
          <a:xfrm>
            <a:off x="1093787" y="2064544"/>
            <a:ext cx="695642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solidFill>
                  <a:schemeClr val="tx2"/>
                </a:solidFill>
                <a:latin typeface="Comic Sans MS" pitchFamily="66" charset="0"/>
              </a:rPr>
              <a:t>A) main() </a:t>
            </a:r>
            <a:r>
              <a:rPr kumimoji="1" lang="ko-KR" altLang="en-US" sz="2000">
                <a:solidFill>
                  <a:schemeClr val="tx2"/>
                </a:solidFill>
                <a:latin typeface="Comic Sans MS" pitchFamily="66" charset="0"/>
              </a:rPr>
              <a:t>함수이다</a:t>
            </a:r>
            <a:r>
              <a:rPr kumimoji="1" lang="en-US" altLang="ko-KR" sz="2000">
                <a:solidFill>
                  <a:schemeClr val="tx2"/>
                </a:solidFill>
                <a:latin typeface="Comic Sans MS" pitchFamily="66" charset="0"/>
              </a:rPr>
              <a:t>. </a:t>
            </a:r>
            <a:r>
              <a:rPr kumimoji="1" lang="ko-KR" altLang="en-US" sz="2000">
                <a:solidFill>
                  <a:schemeClr val="tx2"/>
                </a:solidFill>
                <a:latin typeface="Comic Sans MS" pitchFamily="66" charset="0"/>
              </a:rPr>
              <a:t>다른 함수들은 </a:t>
            </a:r>
            <a:r>
              <a:rPr kumimoji="1" lang="en-US" altLang="ko-KR" sz="2000">
                <a:solidFill>
                  <a:schemeClr val="tx2"/>
                </a:solidFill>
                <a:latin typeface="Comic Sans MS" pitchFamily="66" charset="0"/>
              </a:rPr>
              <a:t>main()</a:t>
            </a:r>
            <a:r>
              <a:rPr kumimoji="1" lang="ko-KR" altLang="en-US" sz="2000">
                <a:solidFill>
                  <a:schemeClr val="tx2"/>
                </a:solidFill>
                <a:latin typeface="Comic Sans MS" pitchFamily="66" charset="0"/>
              </a:rPr>
              <a:t>으로부터 직간접적으로 호출된다</a:t>
            </a:r>
            <a:r>
              <a:rPr kumimoji="1" lang="en-US" altLang="ko-KR" sz="2000">
                <a:solidFill>
                  <a:schemeClr val="tx2"/>
                </a:solidFill>
                <a:latin typeface="Comic Sans MS" pitchFamily="66" charset="0"/>
              </a:rPr>
              <a:t>.</a:t>
            </a:r>
          </a:p>
        </p:txBody>
      </p:sp>
      <p:grpSp>
        <p:nvGrpSpPr>
          <p:cNvPr id="14341" name="Group 10"/>
          <p:cNvGrpSpPr>
            <a:grpSpLocks/>
          </p:cNvGrpSpPr>
          <p:nvPr/>
        </p:nvGrpSpPr>
        <p:grpSpPr bwMode="auto">
          <a:xfrm>
            <a:off x="1020763" y="2719388"/>
            <a:ext cx="6508750" cy="3629025"/>
            <a:chOff x="748" y="1101"/>
            <a:chExt cx="4100" cy="2286"/>
          </a:xfrm>
        </p:grpSpPr>
        <p:sp>
          <p:nvSpPr>
            <p:cNvPr id="14343" name="Rectangle 11"/>
            <p:cNvSpPr>
              <a:spLocks noChangeArrowheads="1"/>
            </p:cNvSpPr>
            <p:nvPr/>
          </p:nvSpPr>
          <p:spPr bwMode="auto">
            <a:xfrm>
              <a:off x="2834" y="1341"/>
              <a:ext cx="816" cy="454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Rectangle 12"/>
            <p:cNvSpPr>
              <a:spLocks noChangeArrowheads="1"/>
            </p:cNvSpPr>
            <p:nvPr/>
          </p:nvSpPr>
          <p:spPr bwMode="auto">
            <a:xfrm>
              <a:off x="2789" y="1298"/>
              <a:ext cx="879" cy="53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00">
                      <a:alpha val="1098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5" name="AutoShape 13"/>
            <p:cNvSpPr>
              <a:spLocks noChangeArrowheads="1"/>
            </p:cNvSpPr>
            <p:nvPr/>
          </p:nvSpPr>
          <p:spPr bwMode="auto">
            <a:xfrm>
              <a:off x="3101" y="1114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6" name="Line 14"/>
            <p:cNvSpPr>
              <a:spLocks noChangeShapeType="1"/>
            </p:cNvSpPr>
            <p:nvPr/>
          </p:nvSpPr>
          <p:spPr bwMode="auto">
            <a:xfrm>
              <a:off x="3082" y="1114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7" name="Line 15"/>
            <p:cNvSpPr>
              <a:spLocks noChangeShapeType="1"/>
            </p:cNvSpPr>
            <p:nvPr/>
          </p:nvSpPr>
          <p:spPr bwMode="auto">
            <a:xfrm>
              <a:off x="3179" y="1298"/>
              <a:ext cx="11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8" name="AutoShape 16"/>
            <p:cNvSpPr>
              <a:spLocks noChangeArrowheads="1"/>
            </p:cNvSpPr>
            <p:nvPr/>
          </p:nvSpPr>
          <p:spPr bwMode="auto">
            <a:xfrm flipV="1">
              <a:off x="3101" y="1831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9" name="Line 17"/>
            <p:cNvSpPr>
              <a:spLocks noChangeShapeType="1"/>
            </p:cNvSpPr>
            <p:nvPr/>
          </p:nvSpPr>
          <p:spPr bwMode="auto">
            <a:xfrm flipV="1">
              <a:off x="3160" y="1831"/>
              <a:ext cx="117" cy="1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0" name="Line 18"/>
            <p:cNvSpPr>
              <a:spLocks noChangeShapeType="1"/>
            </p:cNvSpPr>
            <p:nvPr/>
          </p:nvSpPr>
          <p:spPr bwMode="auto">
            <a:xfrm>
              <a:off x="3082" y="2014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1" name="Text Box 19"/>
            <p:cNvSpPr txBox="1">
              <a:spLocks noChangeArrowheads="1"/>
            </p:cNvSpPr>
            <p:nvPr/>
          </p:nvSpPr>
          <p:spPr bwMode="auto">
            <a:xfrm>
              <a:off x="2653" y="1101"/>
              <a:ext cx="4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>
                  <a:latin typeface="Monotype Corsiva" pitchFamily="66" charset="0"/>
                  <a:ea typeface="HY엽서L" pitchFamily="18" charset="-127"/>
                </a:rPr>
                <a:t>input()</a:t>
              </a:r>
            </a:p>
          </p:txBody>
        </p:sp>
        <p:sp>
          <p:nvSpPr>
            <p:cNvPr id="14352" name="Text Box 20"/>
            <p:cNvSpPr txBox="1">
              <a:spLocks noChangeArrowheads="1"/>
            </p:cNvSpPr>
            <p:nvPr/>
          </p:nvSpPr>
          <p:spPr bwMode="auto">
            <a:xfrm>
              <a:off x="2970" y="1295"/>
              <a:ext cx="46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endParaRPr kumimoji="1" lang="ko-KR" altLang="en-US" sz="1000">
                <a:latin typeface="HY엽서L" pitchFamily="18" charset="-127"/>
                <a:ea typeface="HY엽서L" pitchFamily="18" charset="-127"/>
              </a:endParaRPr>
            </a:p>
            <a:p>
              <a:pPr eaLnBrk="1" latinLnBrk="1" hangingPunct="1"/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  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1;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2;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3;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...</a:t>
              </a:r>
            </a:p>
            <a:p>
              <a:pPr eaLnBrk="1" latinLnBrk="1" hangingPunct="1"/>
              <a:endParaRPr kumimoji="1" lang="ko-KR" altLang="en-US" sz="100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4353" name="Rectangle 21"/>
            <p:cNvSpPr>
              <a:spLocks noChangeArrowheads="1"/>
            </p:cNvSpPr>
            <p:nvPr/>
          </p:nvSpPr>
          <p:spPr bwMode="auto">
            <a:xfrm>
              <a:off x="2789" y="2521"/>
              <a:ext cx="816" cy="454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4" name="Rectangle 22"/>
            <p:cNvSpPr>
              <a:spLocks noChangeArrowheads="1"/>
            </p:cNvSpPr>
            <p:nvPr/>
          </p:nvSpPr>
          <p:spPr bwMode="auto">
            <a:xfrm>
              <a:off x="2744" y="2478"/>
              <a:ext cx="879" cy="53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00">
                      <a:alpha val="1098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5" name="AutoShape 23"/>
            <p:cNvSpPr>
              <a:spLocks noChangeArrowheads="1"/>
            </p:cNvSpPr>
            <p:nvPr/>
          </p:nvSpPr>
          <p:spPr bwMode="auto">
            <a:xfrm>
              <a:off x="3056" y="2294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6" name="Line 24"/>
            <p:cNvSpPr>
              <a:spLocks noChangeShapeType="1"/>
            </p:cNvSpPr>
            <p:nvPr/>
          </p:nvSpPr>
          <p:spPr bwMode="auto">
            <a:xfrm>
              <a:off x="3037" y="2294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7" name="Line 25"/>
            <p:cNvSpPr>
              <a:spLocks noChangeShapeType="1"/>
            </p:cNvSpPr>
            <p:nvPr/>
          </p:nvSpPr>
          <p:spPr bwMode="auto">
            <a:xfrm>
              <a:off x="3134" y="2478"/>
              <a:ext cx="11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8" name="AutoShape 26"/>
            <p:cNvSpPr>
              <a:spLocks noChangeArrowheads="1"/>
            </p:cNvSpPr>
            <p:nvPr/>
          </p:nvSpPr>
          <p:spPr bwMode="auto">
            <a:xfrm flipV="1">
              <a:off x="3056" y="3011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9" name="Line 27"/>
            <p:cNvSpPr>
              <a:spLocks noChangeShapeType="1"/>
            </p:cNvSpPr>
            <p:nvPr/>
          </p:nvSpPr>
          <p:spPr bwMode="auto">
            <a:xfrm flipV="1">
              <a:off x="3115" y="3011"/>
              <a:ext cx="117" cy="1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0" name="Line 28"/>
            <p:cNvSpPr>
              <a:spLocks noChangeShapeType="1"/>
            </p:cNvSpPr>
            <p:nvPr/>
          </p:nvSpPr>
          <p:spPr bwMode="auto">
            <a:xfrm>
              <a:off x="3037" y="3194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1" name="Text Box 29"/>
            <p:cNvSpPr txBox="1">
              <a:spLocks noChangeArrowheads="1"/>
            </p:cNvSpPr>
            <p:nvPr/>
          </p:nvSpPr>
          <p:spPr bwMode="auto">
            <a:xfrm>
              <a:off x="2517" y="2281"/>
              <a:ext cx="5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>
                  <a:latin typeface="Monotype Corsiva" pitchFamily="66" charset="0"/>
                  <a:ea typeface="HY엽서L" pitchFamily="18" charset="-127"/>
                </a:rPr>
                <a:t>output()</a:t>
              </a:r>
            </a:p>
          </p:txBody>
        </p:sp>
        <p:sp>
          <p:nvSpPr>
            <p:cNvPr id="14362" name="Text Box 30"/>
            <p:cNvSpPr txBox="1">
              <a:spLocks noChangeArrowheads="1"/>
            </p:cNvSpPr>
            <p:nvPr/>
          </p:nvSpPr>
          <p:spPr bwMode="auto">
            <a:xfrm>
              <a:off x="2925" y="2475"/>
              <a:ext cx="46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endParaRPr kumimoji="1" lang="ko-KR" altLang="en-US" sz="1000" b="1">
                <a:solidFill>
                  <a:srgbClr val="FF3300"/>
                </a:solidFill>
                <a:latin typeface="HY엽서L" pitchFamily="18" charset="-127"/>
                <a:ea typeface="HY엽서L" pitchFamily="18" charset="-127"/>
              </a:endParaRPr>
            </a:p>
            <a:p>
              <a:pPr eaLnBrk="1" latinLnBrk="1" hangingPunct="1"/>
              <a:r>
                <a:rPr kumimoji="1" lang="ko-KR" altLang="en-US" sz="1000" b="1">
                  <a:solidFill>
                    <a:srgbClr val="FF3300"/>
                  </a:solidFill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1;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2;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3;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...</a:t>
              </a:r>
            </a:p>
            <a:p>
              <a:pPr eaLnBrk="1" latinLnBrk="1" hangingPunct="1"/>
              <a:endParaRPr kumimoji="1" lang="ko-KR" altLang="en-US" sz="100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4363" name="Rectangle 31"/>
            <p:cNvSpPr>
              <a:spLocks noChangeArrowheads="1"/>
            </p:cNvSpPr>
            <p:nvPr/>
          </p:nvSpPr>
          <p:spPr bwMode="auto">
            <a:xfrm>
              <a:off x="4014" y="1976"/>
              <a:ext cx="816" cy="45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4" name="Rectangle 32"/>
            <p:cNvSpPr>
              <a:spLocks noChangeArrowheads="1"/>
            </p:cNvSpPr>
            <p:nvPr/>
          </p:nvSpPr>
          <p:spPr bwMode="auto">
            <a:xfrm>
              <a:off x="3969" y="1933"/>
              <a:ext cx="879" cy="53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00">
                      <a:alpha val="1098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5" name="AutoShape 33"/>
            <p:cNvSpPr>
              <a:spLocks noChangeArrowheads="1"/>
            </p:cNvSpPr>
            <p:nvPr/>
          </p:nvSpPr>
          <p:spPr bwMode="auto">
            <a:xfrm>
              <a:off x="4281" y="1749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6" name="Line 34"/>
            <p:cNvSpPr>
              <a:spLocks noChangeShapeType="1"/>
            </p:cNvSpPr>
            <p:nvPr/>
          </p:nvSpPr>
          <p:spPr bwMode="auto">
            <a:xfrm>
              <a:off x="4262" y="1749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7" name="Line 35"/>
            <p:cNvSpPr>
              <a:spLocks noChangeShapeType="1"/>
            </p:cNvSpPr>
            <p:nvPr/>
          </p:nvSpPr>
          <p:spPr bwMode="auto">
            <a:xfrm>
              <a:off x="4359" y="1933"/>
              <a:ext cx="11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8" name="AutoShape 36"/>
            <p:cNvSpPr>
              <a:spLocks noChangeArrowheads="1"/>
            </p:cNvSpPr>
            <p:nvPr/>
          </p:nvSpPr>
          <p:spPr bwMode="auto">
            <a:xfrm flipV="1">
              <a:off x="4281" y="2466"/>
              <a:ext cx="254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61 h 21600"/>
                <a:gd name="T14" fmla="*/ 17093 w 21600"/>
                <a:gd name="T15" fmla="*/ 171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9" name="Line 37"/>
            <p:cNvSpPr>
              <a:spLocks noChangeShapeType="1"/>
            </p:cNvSpPr>
            <p:nvPr/>
          </p:nvSpPr>
          <p:spPr bwMode="auto">
            <a:xfrm flipV="1">
              <a:off x="4340" y="2466"/>
              <a:ext cx="117" cy="1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0" name="Line 38"/>
            <p:cNvSpPr>
              <a:spLocks noChangeShapeType="1"/>
            </p:cNvSpPr>
            <p:nvPr/>
          </p:nvSpPr>
          <p:spPr bwMode="auto">
            <a:xfrm>
              <a:off x="4262" y="2649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1" name="Text Box 39"/>
            <p:cNvSpPr txBox="1">
              <a:spLocks noChangeArrowheads="1"/>
            </p:cNvSpPr>
            <p:nvPr/>
          </p:nvSpPr>
          <p:spPr bwMode="auto">
            <a:xfrm>
              <a:off x="3696" y="1736"/>
              <a:ext cx="5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>
                  <a:latin typeface="Monotype Corsiva" pitchFamily="66" charset="0"/>
                  <a:ea typeface="HY엽서L" pitchFamily="18" charset="-127"/>
                </a:rPr>
                <a:t>process()</a:t>
              </a:r>
            </a:p>
          </p:txBody>
        </p:sp>
        <p:sp>
          <p:nvSpPr>
            <p:cNvPr id="14372" name="Text Box 40"/>
            <p:cNvSpPr txBox="1">
              <a:spLocks noChangeArrowheads="1"/>
            </p:cNvSpPr>
            <p:nvPr/>
          </p:nvSpPr>
          <p:spPr bwMode="auto">
            <a:xfrm>
              <a:off x="4150" y="1930"/>
              <a:ext cx="46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endParaRPr kumimoji="1" lang="ko-KR" altLang="en-US" sz="1000">
                <a:latin typeface="HY엽서L" pitchFamily="18" charset="-127"/>
                <a:ea typeface="HY엽서L" pitchFamily="18" charset="-127"/>
              </a:endParaRPr>
            </a:p>
            <a:p>
              <a:pPr eaLnBrk="1" latinLnBrk="1" hangingPunct="1"/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  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1;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2;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</a:t>
              </a:r>
              <a:r>
                <a:rPr kumimoji="1" lang="ko-KR" altLang="en-US" sz="1000">
                  <a:latin typeface="HY엽서L" pitchFamily="18" charset="-127"/>
                  <a:ea typeface="HY엽서L" pitchFamily="18" charset="-127"/>
                </a:rPr>
                <a:t>문장  </a:t>
              </a:r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3;</a:t>
              </a:r>
            </a:p>
            <a:p>
              <a:pPr eaLnBrk="1" latinLnBrk="1" hangingPunct="1"/>
              <a:r>
                <a:rPr kumimoji="1" lang="en-US" altLang="ko-KR" sz="1000">
                  <a:latin typeface="HY엽서L" pitchFamily="18" charset="-127"/>
                  <a:ea typeface="HY엽서L" pitchFamily="18" charset="-127"/>
                </a:rPr>
                <a:t>  ...</a:t>
              </a:r>
            </a:p>
            <a:p>
              <a:pPr eaLnBrk="1" latinLnBrk="1" hangingPunct="1"/>
              <a:endParaRPr kumimoji="1" lang="ko-KR" altLang="en-US" sz="100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4373" name="Rectangle 41"/>
            <p:cNvSpPr>
              <a:spLocks noChangeArrowheads="1"/>
            </p:cNvSpPr>
            <p:nvPr/>
          </p:nvSpPr>
          <p:spPr bwMode="auto">
            <a:xfrm>
              <a:off x="930" y="2028"/>
              <a:ext cx="816" cy="91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4" name="Rectangle 42"/>
            <p:cNvSpPr>
              <a:spLocks noChangeArrowheads="1"/>
            </p:cNvSpPr>
            <p:nvPr/>
          </p:nvSpPr>
          <p:spPr bwMode="auto">
            <a:xfrm>
              <a:off x="885" y="1941"/>
              <a:ext cx="879" cy="107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00">
                      <a:alpha val="1098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5" name="AutoShape 43"/>
            <p:cNvSpPr>
              <a:spLocks noChangeArrowheads="1"/>
            </p:cNvSpPr>
            <p:nvPr/>
          </p:nvSpPr>
          <p:spPr bwMode="auto">
            <a:xfrm>
              <a:off x="1197" y="1570"/>
              <a:ext cx="254" cy="37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83 h 21600"/>
                <a:gd name="T14" fmla="*/ 17093 w 21600"/>
                <a:gd name="T15" fmla="*/ 171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6" name="Line 44"/>
            <p:cNvSpPr>
              <a:spLocks noChangeShapeType="1"/>
            </p:cNvSpPr>
            <p:nvPr/>
          </p:nvSpPr>
          <p:spPr bwMode="auto">
            <a:xfrm>
              <a:off x="1178" y="1570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7" name="Line 45"/>
            <p:cNvSpPr>
              <a:spLocks noChangeShapeType="1"/>
            </p:cNvSpPr>
            <p:nvPr/>
          </p:nvSpPr>
          <p:spPr bwMode="auto">
            <a:xfrm>
              <a:off x="1275" y="1941"/>
              <a:ext cx="11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8" name="AutoShape 46"/>
            <p:cNvSpPr>
              <a:spLocks noChangeArrowheads="1"/>
            </p:cNvSpPr>
            <p:nvPr/>
          </p:nvSpPr>
          <p:spPr bwMode="auto">
            <a:xfrm flipV="1">
              <a:off x="1197" y="3016"/>
              <a:ext cx="254" cy="37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483 h 21600"/>
                <a:gd name="T14" fmla="*/ 17093 w 21600"/>
                <a:gd name="T15" fmla="*/ 171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79" name="Line 47"/>
            <p:cNvSpPr>
              <a:spLocks noChangeShapeType="1"/>
            </p:cNvSpPr>
            <p:nvPr/>
          </p:nvSpPr>
          <p:spPr bwMode="auto">
            <a:xfrm flipV="1">
              <a:off x="1256" y="3016"/>
              <a:ext cx="117" cy="2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80" name="Line 48"/>
            <p:cNvSpPr>
              <a:spLocks noChangeShapeType="1"/>
            </p:cNvSpPr>
            <p:nvPr/>
          </p:nvSpPr>
          <p:spPr bwMode="auto">
            <a:xfrm>
              <a:off x="1178" y="3385"/>
              <a:ext cx="31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81" name="Text Box 49"/>
            <p:cNvSpPr txBox="1">
              <a:spLocks noChangeArrowheads="1"/>
            </p:cNvSpPr>
            <p:nvPr/>
          </p:nvSpPr>
          <p:spPr bwMode="auto">
            <a:xfrm>
              <a:off x="748" y="1728"/>
              <a:ext cx="4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>
                  <a:latin typeface="Monotype Corsiva" pitchFamily="66" charset="0"/>
                  <a:ea typeface="HY엽서L" pitchFamily="18" charset="-127"/>
                </a:rPr>
                <a:t>main()</a:t>
              </a:r>
            </a:p>
          </p:txBody>
        </p:sp>
        <p:sp>
          <p:nvSpPr>
            <p:cNvPr id="14382" name="Text Box 50"/>
            <p:cNvSpPr txBox="1">
              <a:spLocks noChangeArrowheads="1"/>
            </p:cNvSpPr>
            <p:nvPr/>
          </p:nvSpPr>
          <p:spPr bwMode="auto">
            <a:xfrm>
              <a:off x="975" y="2024"/>
              <a:ext cx="680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latinLnBrk="1" hangingPunct="1"/>
              <a:endParaRPr kumimoji="1" lang="ko-KR" altLang="en-US" sz="1600" b="1">
                <a:latin typeface="Monotype Corsiva" pitchFamily="66" charset="0"/>
                <a:ea typeface="HY엽서L" pitchFamily="18" charset="-127"/>
              </a:endParaRPr>
            </a:p>
            <a:p>
              <a:pPr eaLnBrk="1" latinLnBrk="1" hangingPunct="1"/>
              <a:r>
                <a:rPr kumimoji="1" lang="en-US" altLang="ko-KR" sz="1600" b="1">
                  <a:latin typeface="Monotype Corsiva" pitchFamily="66" charset="0"/>
                  <a:ea typeface="HY엽서L" pitchFamily="18" charset="-127"/>
                </a:rPr>
                <a:t>input();</a:t>
              </a:r>
            </a:p>
            <a:p>
              <a:pPr eaLnBrk="1" latinLnBrk="1" hangingPunct="1"/>
              <a:r>
                <a:rPr kumimoji="1" lang="en-US" altLang="ko-KR" sz="1600" b="1">
                  <a:latin typeface="Monotype Corsiva" pitchFamily="66" charset="0"/>
                  <a:ea typeface="HY엽서L" pitchFamily="18" charset="-127"/>
                </a:rPr>
                <a:t>process();</a:t>
              </a:r>
            </a:p>
            <a:p>
              <a:pPr eaLnBrk="1" latinLnBrk="1" hangingPunct="1"/>
              <a:r>
                <a:rPr kumimoji="1" lang="en-US" altLang="ko-KR" sz="1600" b="1">
                  <a:latin typeface="Monotype Corsiva" pitchFamily="66" charset="0"/>
                  <a:ea typeface="HY엽서L" pitchFamily="18" charset="-127"/>
                </a:rPr>
                <a:t>output();</a:t>
              </a:r>
            </a:p>
            <a:p>
              <a:pPr eaLnBrk="1" latinLnBrk="1" hangingPunct="1"/>
              <a:endParaRPr kumimoji="1" lang="ko-KR" altLang="en-US" sz="1600" b="1">
                <a:latin typeface="Monotype Corsiva" pitchFamily="66" charset="0"/>
                <a:ea typeface="HY엽서L" pitchFamily="18" charset="-127"/>
              </a:endParaRPr>
            </a:p>
          </p:txBody>
        </p:sp>
        <p:sp>
          <p:nvSpPr>
            <p:cNvPr id="14383" name="Freeform 51"/>
            <p:cNvSpPr>
              <a:spLocks/>
            </p:cNvSpPr>
            <p:nvPr/>
          </p:nvSpPr>
          <p:spPr bwMode="auto">
            <a:xfrm>
              <a:off x="1383" y="1434"/>
              <a:ext cx="1678" cy="907"/>
            </a:xfrm>
            <a:custGeom>
              <a:avLst/>
              <a:gdLst>
                <a:gd name="T0" fmla="*/ 0 w 1678"/>
                <a:gd name="T1" fmla="*/ 862 h 907"/>
                <a:gd name="T2" fmla="*/ 1678 w 1678"/>
                <a:gd name="T3" fmla="*/ 0 h 907"/>
                <a:gd name="T4" fmla="*/ 1678 w 1678"/>
                <a:gd name="T5" fmla="*/ 272 h 907"/>
                <a:gd name="T6" fmla="*/ 0 w 1678"/>
                <a:gd name="T7" fmla="*/ 907 h 9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8" h="907">
                  <a:moveTo>
                    <a:pt x="0" y="862"/>
                  </a:moveTo>
                  <a:lnTo>
                    <a:pt x="1678" y="0"/>
                  </a:lnTo>
                  <a:lnTo>
                    <a:pt x="1678" y="272"/>
                  </a:lnTo>
                  <a:lnTo>
                    <a:pt x="0" y="907"/>
                  </a:lnTo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84" name="Freeform 52"/>
            <p:cNvSpPr>
              <a:spLocks/>
            </p:cNvSpPr>
            <p:nvPr/>
          </p:nvSpPr>
          <p:spPr bwMode="auto">
            <a:xfrm>
              <a:off x="1383" y="2024"/>
              <a:ext cx="2858" cy="454"/>
            </a:xfrm>
            <a:custGeom>
              <a:avLst/>
              <a:gdLst>
                <a:gd name="T0" fmla="*/ 46 w 2858"/>
                <a:gd name="T1" fmla="*/ 408 h 454"/>
                <a:gd name="T2" fmla="*/ 2858 w 2858"/>
                <a:gd name="T3" fmla="*/ 0 h 454"/>
                <a:gd name="T4" fmla="*/ 2858 w 2858"/>
                <a:gd name="T5" fmla="*/ 317 h 454"/>
                <a:gd name="T6" fmla="*/ 0 w 2858"/>
                <a:gd name="T7" fmla="*/ 454 h 4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58" h="454">
                  <a:moveTo>
                    <a:pt x="46" y="408"/>
                  </a:moveTo>
                  <a:lnTo>
                    <a:pt x="2858" y="0"/>
                  </a:lnTo>
                  <a:lnTo>
                    <a:pt x="2858" y="317"/>
                  </a:lnTo>
                  <a:lnTo>
                    <a:pt x="0" y="454"/>
                  </a:lnTo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85" name="Freeform 53"/>
            <p:cNvSpPr>
              <a:spLocks/>
            </p:cNvSpPr>
            <p:nvPr/>
          </p:nvSpPr>
          <p:spPr bwMode="auto">
            <a:xfrm>
              <a:off x="1429" y="2568"/>
              <a:ext cx="1587" cy="318"/>
            </a:xfrm>
            <a:custGeom>
              <a:avLst/>
              <a:gdLst>
                <a:gd name="T0" fmla="*/ 0 w 1587"/>
                <a:gd name="T1" fmla="*/ 0 h 318"/>
                <a:gd name="T2" fmla="*/ 1587 w 1587"/>
                <a:gd name="T3" fmla="*/ 46 h 318"/>
                <a:gd name="T4" fmla="*/ 1587 w 1587"/>
                <a:gd name="T5" fmla="*/ 318 h 318"/>
                <a:gd name="T6" fmla="*/ 0 w 1587"/>
                <a:gd name="T7" fmla="*/ 46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87" h="318">
                  <a:moveTo>
                    <a:pt x="0" y="0"/>
                  </a:moveTo>
                  <a:lnTo>
                    <a:pt x="1587" y="46"/>
                  </a:lnTo>
                  <a:lnTo>
                    <a:pt x="1587" y="318"/>
                  </a:lnTo>
                  <a:lnTo>
                    <a:pt x="0" y="46"/>
                  </a:lnTo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45495" name="Picture 55" descr="j02860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2878138"/>
            <a:ext cx="287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257 L -0.01319 0.22686 L 0.29479 0.02894 L 0.29566 0.09885 L -0.00989 0.24167 L -0.0092 0.26181 L 0.49722 0.17385 L 0.49722 0.24283 L -0.00833 0.27454 L -0.01076 0.3051 L 0.2941 0.3125 L 0.28924 0.36968 L -0.00833 0.32107 L -0.00521 0.50625 " pathEditMode="relative" ptsTypes="AAAAAAAAAAAAAA">
                                      <p:cBhvr>
                                        <p:cTn id="12" dur="4000" fill="hold"/>
                                        <p:tgtEl>
                                          <p:spTgt spid="445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6" grpId="0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1961</Words>
  <Application>Microsoft Office PowerPoint</Application>
  <PresentationFormat>화면 슬라이드 쇼(4:3)</PresentationFormat>
  <Paragraphs>374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75" baseType="lpstr">
      <vt:lpstr>¹ÙÅÁ</vt:lpstr>
      <vt:lpstr>HY얕은샘물M</vt:lpstr>
      <vt:lpstr>HY엽서L</vt:lpstr>
      <vt:lpstr>HY중고딕</vt:lpstr>
      <vt:lpstr>굴림</vt:lpstr>
      <vt:lpstr>새굴림</vt:lpstr>
      <vt:lpstr>펜흘림</vt:lpstr>
      <vt:lpstr>Arial</vt:lpstr>
      <vt:lpstr>Comic Sans MS</vt:lpstr>
      <vt:lpstr>Lucida Calligraphy</vt:lpstr>
      <vt:lpstr>Lucida Console</vt:lpstr>
      <vt:lpstr>Monotype Corsiva</vt:lpstr>
      <vt:lpstr>Symbol</vt:lpstr>
      <vt:lpstr>Trebuchet MS</vt:lpstr>
      <vt:lpstr>Tw Cen MT</vt:lpstr>
      <vt:lpstr>Wingdings</vt:lpstr>
      <vt:lpstr>Wingdings 2</vt:lpstr>
      <vt:lpstr>1_Crayons</vt:lpstr>
      <vt:lpstr>가을</vt:lpstr>
      <vt:lpstr>3_Crayons</vt:lpstr>
      <vt:lpstr>PowerPoint 프레젠테이션</vt:lpstr>
      <vt:lpstr>이번 장에서 학습할 내용</vt:lpstr>
      <vt:lpstr>덧셈 프로그램 #1</vt:lpstr>
      <vt:lpstr>주석(comment)</vt:lpstr>
      <vt:lpstr>3가지 방법의 주석</vt:lpstr>
      <vt:lpstr>들여쓰기</vt:lpstr>
      <vt:lpstr>함수의 구조</vt:lpstr>
      <vt:lpstr>함수 호출</vt:lpstr>
      <vt:lpstr>함수 호출</vt:lpstr>
      <vt:lpstr>변수</vt:lpstr>
      <vt:lpstr>변수는 왜 필요한가?</vt:lpstr>
      <vt:lpstr>변수의 종류</vt:lpstr>
      <vt:lpstr>변수의 종류</vt:lpstr>
      <vt:lpstr>변수 선언</vt:lpstr>
      <vt:lpstr>변수 선언</vt:lpstr>
      <vt:lpstr>변수의 초기화</vt:lpstr>
      <vt:lpstr>자료형</vt:lpstr>
      <vt:lpstr>상수 </vt:lpstr>
      <vt:lpstr>변수의 이름</vt:lpstr>
      <vt:lpstr>키워드</vt:lpstr>
      <vt:lpstr>변수의 이름</vt:lpstr>
      <vt:lpstr>좋은 변수 이름</vt:lpstr>
      <vt:lpstr>수식</vt:lpstr>
      <vt:lpstr>대입 연산</vt:lpstr>
      <vt:lpstr>산술 연산</vt:lpstr>
      <vt:lpstr>산술 연산</vt:lpstr>
      <vt:lpstr>정리</vt:lpstr>
      <vt:lpstr>2020년 1학기 4주차</vt:lpstr>
      <vt:lpstr>복습</vt:lpstr>
      <vt:lpstr>printf()</vt:lpstr>
      <vt:lpstr>scanf()</vt:lpstr>
      <vt:lpstr>주소가 필요한 이유</vt:lpstr>
      <vt:lpstr>형식지정자</vt:lpstr>
      <vt:lpstr>실수 입력시 주의할 점</vt:lpstr>
      <vt:lpstr>scanf()</vt:lpstr>
      <vt:lpstr>출석 체크용 질문</vt:lpstr>
      <vt:lpstr>Lab: 사칙 연산</vt:lpstr>
      <vt:lpstr>Solution </vt:lpstr>
      <vt:lpstr>Solution </vt:lpstr>
      <vt:lpstr>덧셈 프로그램 #2</vt:lpstr>
      <vt:lpstr>알고리즘</vt:lpstr>
      <vt:lpstr>두번째 덧셈 프로그램</vt:lpstr>
      <vt:lpstr>연봉 계산기 프로그램</vt:lpstr>
      <vt:lpstr>두번째 덧셈 프로그램</vt:lpstr>
      <vt:lpstr>원의 면적 계산 프로그램</vt:lpstr>
      <vt:lpstr>원의 면적 계산 프로그램</vt:lpstr>
      <vt:lpstr>환율 계산 프로그램</vt:lpstr>
      <vt:lpstr>PowerPoint 프레젠테이션</vt:lpstr>
      <vt:lpstr>mini project: 사각형의 둘레와 면적</vt:lpstr>
      <vt:lpstr>프로그램의 실행 화면</vt:lpstr>
      <vt:lpstr>PowerPoint 프레젠테이션</vt:lpstr>
      <vt:lpstr>프로그래밍문제</vt:lpstr>
      <vt:lpstr>프로그래밍문제</vt:lpstr>
      <vt:lpstr>프로그래밍문제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kim daesung</cp:lastModifiedBy>
  <cp:revision>1</cp:revision>
  <dcterms:created xsi:type="dcterms:W3CDTF">2007-06-29T06:43:39Z</dcterms:created>
  <dcterms:modified xsi:type="dcterms:W3CDTF">2020-04-07T22:31:30Z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